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85" r:id="rId8"/>
    <p:sldId id="261" r:id="rId9"/>
    <p:sldId id="262" r:id="rId10"/>
    <p:sldId id="263" r:id="rId11"/>
    <p:sldId id="289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819399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latin typeface="Bookman Old Style" pitchFamily="18" charset="0"/>
              </a:rPr>
              <a:t>4.</a:t>
            </a:r>
            <a:br>
              <a:rPr lang="hr-HR" sz="6000" b="1" dirty="0" smtClean="0">
                <a:latin typeface="Bookman Old Style" pitchFamily="18" charset="0"/>
              </a:rPr>
            </a:br>
            <a:r>
              <a:rPr lang="hr-HR" sz="6000" b="1" dirty="0" smtClean="0">
                <a:latin typeface="Bookman Old Style" pitchFamily="18" charset="0"/>
              </a:rPr>
              <a:t>BILI SMO</a:t>
            </a:r>
            <a:endParaRPr lang="hr-HR" sz="60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ombat\Desktop\sg\DSC00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681831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ombat\Desktop\sg\P1010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495799" cy="6858000"/>
          </a:xfrm>
          <a:prstGeom prst="rect">
            <a:avLst/>
          </a:prstGeom>
          <a:noFill/>
        </p:spPr>
      </p:pic>
      <p:pic>
        <p:nvPicPr>
          <p:cNvPr id="17411" name="Picture 3" descr="C:\Users\Vombat\Desktop\sg\P1010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ombat\Desktop\sg\P1010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5294313" cy="639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ombat\Desktop\sg\P1010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587"/>
            <a:ext cx="4879975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ombat\Desktop\sg\P1010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"/>
            <a:ext cx="49387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ombat\Desktop\sg\P1010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399" y="0"/>
            <a:ext cx="52578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Vombat\Desktop\sg\P10100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ombat\Desktop\sg\P1010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989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ombat\Desktop\sg\DSC_0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267200" cy="6858000"/>
          </a:xfrm>
          <a:prstGeom prst="rect">
            <a:avLst/>
          </a:prstGeom>
          <a:noFill/>
        </p:spPr>
      </p:pic>
      <p:pic>
        <p:nvPicPr>
          <p:cNvPr id="16387" name="Picture 3" descr="C:\Users\Vombat\Desktop\sg\P10100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21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ombat\Desktop\sg\DSC_0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343400" cy="6858000"/>
          </a:xfrm>
          <a:prstGeom prst="rect">
            <a:avLst/>
          </a:prstGeom>
          <a:noFill/>
        </p:spPr>
      </p:pic>
      <p:pic>
        <p:nvPicPr>
          <p:cNvPr id="5123" name="Picture 3" descr="C:\Users\Vombat\Desktop\sg\DSC_04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210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429000"/>
          </a:xfrm>
        </p:spPr>
        <p:txBody>
          <a:bodyPr>
            <a:normAutofit fontScale="90000"/>
          </a:bodyPr>
          <a:lstStyle/>
          <a:p>
            <a:r>
              <a:rPr lang="hr-HR" i="1" dirty="0" smtClean="0">
                <a:latin typeface="Bookman Old Style" pitchFamily="18" charset="0"/>
              </a:rPr>
              <a:t> </a:t>
            </a:r>
            <a:r>
              <a:rPr lang="hr-HR" b="1" i="1" dirty="0" smtClean="0">
                <a:latin typeface="Bookman Old Style" pitchFamily="18" charset="0"/>
              </a:rPr>
              <a:t>U KNJIŽNICI FRANJEVAČKOG SAMOSTANA SV. KRIŽA U OSIJEKU</a:t>
            </a:r>
            <a:br>
              <a:rPr lang="hr-HR" b="1" i="1" dirty="0" smtClean="0">
                <a:latin typeface="Bookman Old Style" pitchFamily="18" charset="0"/>
              </a:rPr>
            </a:br>
            <a:r>
              <a:rPr lang="hr-HR" b="1" i="1" dirty="0" smtClean="0">
                <a:latin typeface="Bookman Old Style" pitchFamily="18" charset="0"/>
              </a:rPr>
              <a:t>19. siječnja 2013. 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77200" cy="1752600"/>
          </a:xfrm>
        </p:spPr>
        <p:txBody>
          <a:bodyPr>
            <a:normAutofit/>
          </a:bodyPr>
          <a:lstStyle/>
          <a:p>
            <a:r>
              <a:rPr lang="hr-HR" b="1" i="1" dirty="0" smtClean="0">
                <a:solidFill>
                  <a:schemeClr val="tx1"/>
                </a:solidFill>
                <a:latin typeface="Bookman Old Style" pitchFamily="18" charset="0"/>
              </a:rPr>
              <a:t>_______________________________</a:t>
            </a:r>
          </a:p>
          <a:p>
            <a:r>
              <a:rPr lang="hr-HR" b="1" i="1" dirty="0" smtClean="0">
                <a:solidFill>
                  <a:schemeClr val="tx1"/>
                </a:solidFill>
                <a:latin typeface="Bookman Old Style" pitchFamily="18" charset="0"/>
              </a:rPr>
              <a:t>studenti </a:t>
            </a:r>
          </a:p>
          <a:p>
            <a:r>
              <a:rPr lang="hr-HR" b="1" i="1" dirty="0" smtClean="0">
                <a:solidFill>
                  <a:schemeClr val="tx1"/>
                </a:solidFill>
                <a:latin typeface="Bookman Old Style" pitchFamily="18" charset="0"/>
              </a:rPr>
              <a:t>red. prof. dr. sc. Zlate Šundalić</a:t>
            </a:r>
            <a:endParaRPr lang="hr-HR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mbat\Desktop\sg\P101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27937" cy="553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mbat\Desktop\sg\P1010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391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ombat\Desktop\sg\P10100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620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mbat\Desktop\sg\P101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501015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Vombat\Desktop\sg\DSC_04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620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Vombat\Desktop\sg\P1010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73087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ombat\Desktop\sg\P1010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862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mbat\Desktop\sg\P1010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543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mbat\Desktop\sg\09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0579" y="526519"/>
            <a:ext cx="7020000" cy="5283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mbat\Desktop\sg\P101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04801"/>
            <a:ext cx="5029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ombat\Desktop\sg\P1010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945312" cy="528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ombat\Desktop\sg\P1010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324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i="1" dirty="0" smtClean="0">
                <a:latin typeface="Bookman Old Style" pitchFamily="18" charset="0"/>
              </a:rPr>
              <a:t>19. siječnja 2013. studenti Filozofskog fakulteta Osijek pod vodstvom red. prof. dr. sc. Zlate Šundalić posjetili su knjižnicu franjevačkoga samostana Sv. Križa u osječkoj Tvrđi u sklopu izbornoga kolegija Molitvenici. </a:t>
            </a:r>
            <a:endParaRPr lang="hr-HR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mbat\Desktop\sg\DSC_0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ombat\Desktop\sg\DSC_04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52</Words>
  <Application>Microsoft Office PowerPoint</Application>
  <PresentationFormat>On-screen Show (4:3)</PresentationFormat>
  <Paragraphs>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Bookman Old Style</vt:lpstr>
      <vt:lpstr>Calibri</vt:lpstr>
      <vt:lpstr>Office Theme</vt:lpstr>
      <vt:lpstr>4. BILI SMO</vt:lpstr>
      <vt:lpstr> U KNJIŽNICI FRANJEVAČKOG SAMOSTANA SV. KRIŽA U OSIJEKU 19. siječnja 2013. </vt:lpstr>
      <vt:lpstr>PowerPoint Presentation</vt:lpstr>
      <vt:lpstr>PowerPoint Presentation</vt:lpstr>
      <vt:lpstr>PowerPoint Presentation</vt:lpstr>
      <vt:lpstr>PowerPoint Presentation</vt:lpstr>
      <vt:lpstr>19. siječnja 2013. studenti Filozofskog fakulteta Osijek pod vodstvom red. prof. dr. sc. Zlate Šundalić posjetili su knjižnicu franjevačkoga samostana Sv. Križa u osječkoj Tvrđi u sklopu izbornoga kolegija Molitvenici.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 knjižnici franjevačkoga samostana Sv. Križa u Osijeku</dc:title>
  <dc:creator>Vombat</dc:creator>
  <cp:lastModifiedBy>Korisnik</cp:lastModifiedBy>
  <cp:revision>18</cp:revision>
  <dcterms:created xsi:type="dcterms:W3CDTF">2006-08-16T00:00:00Z</dcterms:created>
  <dcterms:modified xsi:type="dcterms:W3CDTF">2015-10-21T12:44:02Z</dcterms:modified>
</cp:coreProperties>
</file>