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8A1DF3-FBBA-41E3-BA78-0137381CDF73}" type="datetimeFigureOut">
              <a:rPr lang="hr-HR" smtClean="0"/>
              <a:t>24.3.2014.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68758B-8915-473B-9C32-210ACB9BF7B6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teksta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80975" y="2946400"/>
            <a:ext cx="8686800" cy="1185863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23556" name="Picture 2" descr="http://www.tvrtke.com/ImagePic.ashx?id=2834&amp;t=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8185723" cy="54855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jagram toka: Postupak 3"/>
          <p:cNvSpPr/>
          <p:nvPr/>
        </p:nvSpPr>
        <p:spPr>
          <a:xfrm>
            <a:off x="250825" y="188913"/>
            <a:ext cx="4249738" cy="158432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Bili smo i u </a:t>
            </a:r>
            <a:r>
              <a:rPr lang="hr-HR" dirty="0" err="1"/>
              <a:t>Matkovoj</a:t>
            </a:r>
            <a:r>
              <a:rPr lang="hr-HR" dirty="0"/>
              <a:t> pecari – bošnjačkoj turističkoj atrakciji u vlasništvu obitelji Juzbašić</a:t>
            </a:r>
          </a:p>
        </p:txBody>
      </p:sp>
    </p:spTree>
    <p:extLst>
      <p:ext uri="{BB962C8B-B14F-4D97-AF65-F5344CB8AC3E}">
        <p14:creationId xmlns:p14="http://schemas.microsoft.com/office/powerpoint/2010/main" val="22050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http://i36.tinypic.com/4ucb9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0"/>
            <a:ext cx="42846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81000" y="4852988"/>
            <a:ext cx="8458200" cy="1222375"/>
          </a:xfrm>
        </p:spPr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46082" name="Picture 2" descr="C:\Users\Seso\AppData\Local\Temp\img4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19760"/>
            <a:ext cx="4376514" cy="6449599"/>
          </a:xfrm>
          <a:prstGeom prst="rect">
            <a:avLst/>
          </a:prstGeom>
          <a:ln w="228600" cap="sq" cmpd="thickThin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utnik s dijagonalno zaobljenim kutom 3"/>
          <p:cNvSpPr/>
          <p:nvPr/>
        </p:nvSpPr>
        <p:spPr>
          <a:xfrm>
            <a:off x="5292080" y="980728"/>
            <a:ext cx="3456384" cy="5400600"/>
          </a:xfrm>
          <a:prstGeom prst="round2DiagRect">
            <a:avLst>
              <a:gd name="adj1" fmla="val 23814"/>
              <a:gd name="adj2" fmla="val 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sz="3200" dirty="0">
              <a:ln>
                <a:solidFill>
                  <a:schemeClr val="tx2">
                    <a:lumMod val="75000"/>
                  </a:schemeClr>
                </a:solidFill>
              </a:ln>
            </a:endParaRPr>
          </a:p>
          <a:p>
            <a:pPr algn="ctr">
              <a:defRPr/>
            </a:pPr>
            <a:r>
              <a:rPr lang="hr-HR" sz="2800" dirty="0">
                <a:ln>
                  <a:solidFill>
                    <a:schemeClr val="tx2">
                      <a:lumMod val="75000"/>
                    </a:schemeClr>
                  </a:solidFill>
                </a:ln>
              </a:rPr>
              <a:t>Članak u lokalnom glasilu o našem posjetu Bošnjacima –</a:t>
            </a:r>
          </a:p>
          <a:p>
            <a:pPr algn="ctr">
              <a:defRPr/>
            </a:pPr>
            <a:r>
              <a:rPr lang="hr-HR" sz="28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Ovdje smo</a:t>
            </a:r>
            <a:r>
              <a:rPr lang="hr-H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list župe Bošnjaci, Župa sv. Martina, biskupa, Bošnjaci, god. XIX., br. 3, Bošnjaci, 2012., str. 6.</a:t>
            </a:r>
            <a:endParaRPr lang="hr-H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421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6146" name="Picture 2" descr="D:\slike\21.4.2012. Bošnjaci\100DICAM\DSCI008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536" y="415290"/>
            <a:ext cx="4423771" cy="33172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2" descr="D:\slike\21.4.2012. Bošnjaci\100DICAM\DSCI008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980728"/>
            <a:ext cx="3995398" cy="53271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 descr="http://www.slavonia.biz/uploads/images/COMPANY/Pictures/Ethno/Ethno-VS-Juzbasic-Bosnjaci-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4005063"/>
            <a:ext cx="3890092" cy="2591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832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8194" name="Picture 2" descr="D:\slike\21.4.2012. Bošnjaci\100DICAM\DSCI00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2910" y="813176"/>
            <a:ext cx="7500990" cy="5625743"/>
          </a:xfrm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144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9218" name="Picture 2" descr="D:\slike\21.4.2012. Bošnjaci\100DICAM\DSCI008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4348" y="404664"/>
            <a:ext cx="8117110" cy="6087833"/>
          </a:xfrm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354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0975" y="2946400"/>
            <a:ext cx="8686800" cy="1185863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Okvir 2"/>
          <p:cNvSpPr/>
          <p:nvPr/>
        </p:nvSpPr>
        <p:spPr>
          <a:xfrm>
            <a:off x="468313" y="260350"/>
            <a:ext cx="3598862" cy="1584325"/>
          </a:xfrm>
          <a:prstGeom prst="frame">
            <a:avLst>
              <a:gd name="adj1" fmla="val 81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solidFill>
                  <a:schemeClr val="tx1"/>
                </a:solidFill>
              </a:rPr>
              <a:t>Prije povratka u Osijek posjetili smo u Županji Zavičajni muzej „Stjepan Gruber”</a:t>
            </a:r>
          </a:p>
        </p:txBody>
      </p:sp>
      <p:pic>
        <p:nvPicPr>
          <p:cNvPr id="5" name="Picture 2" descr="D:\slike\21.4.2012. Bošnjaci\100DICAM\DSCI009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9452" y="2028769"/>
            <a:ext cx="3477270" cy="46363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D:\slike\21.4.2012. Bošnjaci\100DICAM\DSCI008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642938"/>
            <a:ext cx="4192587" cy="5591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350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11266" name="Picture 2" descr="D:\slike\21.4.2012. Bošnjaci\100DICAM\DSCI009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552" y="476672"/>
            <a:ext cx="8160907" cy="6120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385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13314" name="Picture 2" descr="D:\slike\21.4.2012. Bošnjaci\100DICAM\DSCI009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6400" y="332372"/>
            <a:ext cx="8142064" cy="61065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437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80975" y="2946400"/>
            <a:ext cx="8686800" cy="1185863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14338" name="Picture 2" descr="D:\slike\21.4.2012. Bošnjaci\100DICAM\DSCI0094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3913" y="333375"/>
            <a:ext cx="8320087" cy="6238875"/>
          </a:xfrm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238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Sara11\Desktop\DSC0027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5899" y="116632"/>
            <a:ext cx="8260557" cy="5904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4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Val 3"/>
          <p:cNvSpPr/>
          <p:nvPr/>
        </p:nvSpPr>
        <p:spPr>
          <a:xfrm>
            <a:off x="1835150" y="5445125"/>
            <a:ext cx="6121400" cy="1217613"/>
          </a:xfrm>
          <a:prstGeom prst="wave">
            <a:avLst>
              <a:gd name="adj1" fmla="val 12304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3200" dirty="0"/>
              <a:t>Na šetnici uz Savu</a:t>
            </a:r>
          </a:p>
        </p:txBody>
      </p:sp>
    </p:spTree>
    <p:extLst>
      <p:ext uri="{BB962C8B-B14F-4D97-AF65-F5344CB8AC3E}">
        <p14:creationId xmlns:p14="http://schemas.microsoft.com/office/powerpoint/2010/main" val="32771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73</Words>
  <Application>Microsoft Office PowerPoint</Application>
  <PresentationFormat>On-screen Show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Vera</dc:creator>
  <cp:lastModifiedBy>Vera</cp:lastModifiedBy>
  <cp:revision>1</cp:revision>
  <dcterms:created xsi:type="dcterms:W3CDTF">2014-03-24T14:43:54Z</dcterms:created>
  <dcterms:modified xsi:type="dcterms:W3CDTF">2014-03-24T14:44:56Z</dcterms:modified>
</cp:coreProperties>
</file>