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58" r:id="rId4"/>
    <p:sldId id="295" r:id="rId5"/>
    <p:sldId id="290" r:id="rId6"/>
    <p:sldId id="265" r:id="rId7"/>
    <p:sldId id="268" r:id="rId8"/>
    <p:sldId id="292" r:id="rId9"/>
    <p:sldId id="270" r:id="rId10"/>
    <p:sldId id="274" r:id="rId11"/>
    <p:sldId id="276" r:id="rId12"/>
    <p:sldId id="277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7FD3-AAD8-4E63-959E-6B0FA508E84C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A744-E956-43E5-A911-3C2B8BE947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30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4F86-3520-449A-AC54-8E61B782A578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75D6-2D82-4BE3-8B93-9D4B5EBB05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91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547F-543F-484A-ABDB-320C58022490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CA9D-D2FC-436F-8428-A8BDB60C5B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D0F8-62D5-4856-8F08-0F94024B8385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9EFC-82D4-4604-B303-3D4B9A49D3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3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FEE7-4142-4A2D-B35B-85D20D6F0C0B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9D28-B52C-4F74-B3BF-B0D4F80356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3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DE2B-CE21-464E-A6B3-DC9ABABFC802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8FD3-4E3B-495B-AB78-04FF596862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2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6360-FF9F-4F34-8DF3-422188772268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CE65-24C7-463F-BC58-CBC42A263F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8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9B49-001C-476F-9435-37CA9F6A8A9F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0F3C-AE3A-419F-A9C3-15BC4ACA877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5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3D42-15F3-4820-9B3E-BD6DFAF652C5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EC71-3370-4978-A7C4-2B203B385B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65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AF76-D1B8-43CF-8025-F84E50CB979E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3E71-1E96-47D1-A01D-CB78C37D89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2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1CD0-F555-498A-9E6D-CB717404ECE8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4C1F-A6BE-4C86-92A2-BEDA5CBF50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80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73DF6A-112E-4C9D-B692-EB3412AAA26E}" type="datetimeFigureOut">
              <a:rPr lang="sr-Latn-CS"/>
              <a:pPr>
                <a:defRPr/>
              </a:pPr>
              <a:t>27.3.2014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B6E3A9-ABB4-4527-9C40-391CFE1CDC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8" r:id="rId4"/>
    <p:sldLayoutId id="2147483914" r:id="rId5"/>
    <p:sldLayoutId id="2147483909" r:id="rId6"/>
    <p:sldLayoutId id="2147483915" r:id="rId7"/>
    <p:sldLayoutId id="2147483916" r:id="rId8"/>
    <p:sldLayoutId id="2147483917" r:id="rId9"/>
    <p:sldLayoutId id="2147483910" r:id="rId10"/>
    <p:sldLayoutId id="21474839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188640"/>
            <a:ext cx="8458200" cy="42205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DIJALEKTOLOŠKO ISTRAŽIVANJE STUDENATA </a:t>
            </a:r>
            <a:r>
              <a:rPr lang="hr-H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DRUGE GODINE </a:t>
            </a:r>
            <a:r>
              <a:rPr lang="hr-H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DVOPREDMETNOGA STUDIJA HRVATSKOGA JEZIKA I KNJIŽEVNOSTI U </a:t>
            </a:r>
            <a:r>
              <a:rPr lang="hr-H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BOŠNJACIMA</a:t>
            </a:r>
            <a:r>
              <a:rPr lang="hr-H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21.4.2012. GODINE</a:t>
            </a:r>
            <a:endParaRPr lang="hr-HR" dirty="0"/>
          </a:p>
        </p:txBody>
      </p:sp>
      <p:pic>
        <p:nvPicPr>
          <p:cNvPr id="10243" name="Picture 4" descr="http://www.slavonski-rucni-rad.com/dizajn/tole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373563"/>
            <a:ext cx="9144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like\21.4.2012. Bošnjaci\100DICAM\DSCI0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370" y="684733"/>
            <a:ext cx="4214812" cy="561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Placeholder 8" descr="DSCI00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790" y="573669"/>
            <a:ext cx="4016291" cy="292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Placeholder 6" descr="DSCI00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1" y="3630959"/>
            <a:ext cx="4016290" cy="292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4098" name="Picture 2" descr="D:\slike\21.4.2012. Bošnjaci\100DICAM\DSCI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052736"/>
            <a:ext cx="7407671" cy="5555753"/>
          </a:xfrm>
          <a:effectLst>
            <a:softEdge rad="112500"/>
          </a:effectLst>
        </p:spPr>
      </p:pic>
      <p:sp>
        <p:nvSpPr>
          <p:cNvPr id="3" name="Elipsa 2"/>
          <p:cNvSpPr/>
          <p:nvPr/>
        </p:nvSpPr>
        <p:spPr>
          <a:xfrm>
            <a:off x="28575" y="0"/>
            <a:ext cx="4183063" cy="234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300" dirty="0"/>
              <a:t>Potom smo razgovarali s kazivačicama – Anom (</a:t>
            </a:r>
            <a:r>
              <a:rPr lang="hr-HR" sz="2300" dirty="0" err="1"/>
              <a:t>Šanom</a:t>
            </a:r>
            <a:r>
              <a:rPr lang="hr-HR" sz="2300" dirty="0"/>
              <a:t>) </a:t>
            </a:r>
            <a:r>
              <a:rPr lang="hr-HR" sz="2300" dirty="0" err="1"/>
              <a:t>Bertić</a:t>
            </a:r>
            <a:r>
              <a:rPr lang="hr-HR" sz="2300" dirty="0"/>
              <a:t> i Katom Mišić </a:t>
            </a:r>
            <a:r>
              <a:rPr lang="hr-HR" sz="2300" dirty="0" err="1"/>
              <a:t>Jorgovanovom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5122" name="Picture 2" descr="D:\slike\21.4.2012. Bošnjaci\100DICAM\DSCI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57166"/>
            <a:ext cx="8228067" cy="617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8458200" cy="1800225"/>
          </a:xfrm>
          <a:solidFill>
            <a:schemeClr val="accent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U sklopu kolegija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Hrvatska dijalektologija 21. travnja 2012.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godine proveli smo dijalektološko istraživanje u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selu Bošnjaci pokraj Županje.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54274" name="Picture 2" descr="http://zeljko-heimer-fame.from.hr/banner/hr-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2501900"/>
            <a:ext cx="4129087" cy="38258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1269" name="Picture 4" descr="http://zeljko-heimer-fame.from.hr/images/hr-vu-b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73325"/>
            <a:ext cx="216058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323850" y="404813"/>
            <a:ext cx="4319588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600" dirty="0"/>
              <a:t>Najprije smo posjetili Šumarski muzej</a:t>
            </a:r>
          </a:p>
        </p:txBody>
      </p:sp>
      <p:pic>
        <p:nvPicPr>
          <p:cNvPr id="12291" name="Picture Placeholder 6" descr="DSCI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1125"/>
            <a:ext cx="35718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http://www.tvrtke.com/ImagePic.ashx?id=2831&amp;t=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hr-HR" dirty="0"/>
          </a:p>
        </p:txBody>
      </p:sp>
      <p:pic>
        <p:nvPicPr>
          <p:cNvPr id="13317" name="Picture Placeholder 6" descr="DSCI000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6538"/>
            <a:ext cx="4440238" cy="3384550"/>
          </a:xfrm>
          <a:noFill/>
        </p:spPr>
      </p:pic>
      <p:pic>
        <p:nvPicPr>
          <p:cNvPr id="8" name="Picture Placeholder 4" descr="DSCI000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3605747"/>
            <a:ext cx="4145409" cy="3014842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13319" name="Picture 2" descr="http://www.bazaclanaka.com/wp-content/uploads/2011/02/hrast-luznja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23764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www.bosnjaci.hr/images/stories/novosti/2012/turisticka_razglednica/tr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411003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DSCI0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2784" y="1"/>
            <a:ext cx="481121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Placeholder 4" descr="DSCI0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08831"/>
            <a:ext cx="4428826" cy="353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Placeholder 7" descr="DSCI00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8950"/>
            <a:ext cx="4428826" cy="336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Placeholder 6" descr="DSCI00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2784" y="3356993"/>
            <a:ext cx="4715174" cy="347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I003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260507"/>
            <a:ext cx="3572322" cy="2598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536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6" name="Picture Placeholder 4" descr="DSCI00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3141216"/>
            <a:ext cx="4732167" cy="3441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342" name="Picture Placeholder 6" descr="DSCI00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57" y="188640"/>
            <a:ext cx="3892550" cy="2830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4344" name="Picture 8" descr="http://www1.picturepush.com/photo/a/11773769/480/Anonymous/mojacrnamaram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70" y="3717032"/>
            <a:ext cx="3952430" cy="286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6" name="Picture Placeholder 4" descr="DSCI00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66880">
            <a:off x="252295" y="332528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Placeholder 4" descr="DSCI0046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84078">
            <a:off x="4320363" y="3626336"/>
            <a:ext cx="4683389" cy="340610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pic>
        <p:nvPicPr>
          <p:cNvPr id="4" name="Picture Placeholder 6" descr="DSCI00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5720"/>
            <a:ext cx="7992888" cy="628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ke\21.4.2012. Bošnjaci\100DICAM\DSCI0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166"/>
            <a:ext cx="4554173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Placeholder 4" descr="DSCI00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601" y="357166"/>
            <a:ext cx="3836349" cy="279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Placeholder 4" descr="DSCI00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601" y="3607066"/>
            <a:ext cx="3836349" cy="279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41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Franklin Gothic Medium</vt:lpstr>
      <vt:lpstr>Franklin Gothic Book</vt:lpstr>
      <vt:lpstr>Wingdings 2</vt:lpstr>
      <vt:lpstr>Calibri</vt:lpstr>
      <vt:lpstr>Trek</vt:lpstr>
      <vt:lpstr> DIJALEKTOLOŠKO ISTRAŽIVANJE STUDENATA DRUGE GODINE DVOPREDMETNOGA STUDIJA HRVATSKOGA JEZIKA I KNJIŽEVNOSTI U BOŠNJACIMA 21.4.2012. GODINE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21. 4. 2012.</dc:title>
  <dc:creator>Sara11</dc:creator>
  <cp:lastModifiedBy>Vera</cp:lastModifiedBy>
  <cp:revision>22</cp:revision>
  <dcterms:created xsi:type="dcterms:W3CDTF">2012-05-16T16:47:23Z</dcterms:created>
  <dcterms:modified xsi:type="dcterms:W3CDTF">2014-03-27T10:48:37Z</dcterms:modified>
</cp:coreProperties>
</file>