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4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5AFA8A-7F79-4E37-BB6C-ADF10F673C07}" type="datetimeFigureOut">
              <a:rPr lang="hr-HR" smtClean="0"/>
              <a:t>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1A15F1-AA50-4B47-88C5-EE321CD1804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speranto.hr/koprivnica_grad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36"/>
            <a:ext cx="9144000" cy="692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513936"/>
          </a:xfrm>
        </p:spPr>
        <p:txBody>
          <a:bodyPr>
            <a:noAutofit/>
          </a:bodyPr>
          <a:lstStyle/>
          <a:p>
            <a:r>
              <a:rPr lang="hr-H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DIJALEKTOLOŠKO </a:t>
            </a:r>
            <a:r>
              <a:rPr lang="hr-H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ISTRAŽIVANJE STUDENATA TREĆE GODINE DVOPREDMETNOGA STUDIJA HRVATSKOGA JEZIKA I KNJIŽEVNOSTI U KOPRIVNICI</a:t>
            </a:r>
            <a:br>
              <a:rPr lang="hr-H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15. 11. 2013. GODINE</a:t>
            </a:r>
            <a:br>
              <a:rPr lang="hr-H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3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so\Desktop\Koprivnica\kajkavski\Kaj 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3239">
            <a:off x="323528" y="548680"/>
            <a:ext cx="4752528" cy="3726414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so\Desktop\Koprivnica\kajkavski\Kaj 0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1088">
            <a:off x="4060590" y="2852936"/>
            <a:ext cx="5083410" cy="381255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9" name="Picture 3" descr="C:\Users\Seso\Desktop\Koprivnica\kajkavski\Kaj 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1444797" y="961238"/>
            <a:ext cx="6488966" cy="4866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4" descr="C:\Users\Seso\Desktop\Koprivnica\kajkavski\Kaj 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07" y="2861556"/>
            <a:ext cx="5328592" cy="3996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eso\Desktop\Koprivnica\kajkavski\Kaj 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899231" cy="3674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jeni pravokutnik 4"/>
          <p:cNvSpPr/>
          <p:nvPr/>
        </p:nvSpPr>
        <p:spPr>
          <a:xfrm>
            <a:off x="280476" y="188640"/>
            <a:ext cx="3744415" cy="2520280"/>
          </a:xfrm>
          <a:prstGeom prst="roundRect">
            <a:avLst>
              <a:gd name="adj" fmla="val 103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… i članicama koprivničke udruge „Kopriva”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5413366" y="5358981"/>
            <a:ext cx="3567589" cy="1412776"/>
          </a:xfrm>
          <a:prstGeom prst="roundRect">
            <a:avLst>
              <a:gd name="adj" fmla="val 103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https</a:t>
            </a:r>
            <a:r>
              <a:rPr lang="hr-HR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://www.facebook.com/UdrugaKopriva</a:t>
            </a:r>
          </a:p>
        </p:txBody>
      </p:sp>
      <p:pic>
        <p:nvPicPr>
          <p:cNvPr id="1026" name="Picture 2" descr="https://lh4.googleusercontent.com/-cKSf-qiWEWQ/UGyuU8YYqhI/AAAAAAAAABo/cmoy_8fBv-c/s0-d/2%2B%25282%2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586" y="4013472"/>
            <a:ext cx="3581369" cy="13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Seso\Desktop\Koprivnica\kajkavski\Kaj 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5926">
            <a:off x="107505" y="3285088"/>
            <a:ext cx="4608512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C:\Users\Seso\Desktop\Koprivnica\kajkavski\Kaj 0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6514">
            <a:off x="4779716" y="4378976"/>
            <a:ext cx="4104456" cy="3078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Seso\Desktop\Koprivnica\kajkavski\Kaj 0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3187">
            <a:off x="107505" y="7996"/>
            <a:ext cx="4094197" cy="3070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Seso\Desktop\Koprivnica\kajkavski\Kaj 0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418">
            <a:off x="4475827" y="-103922"/>
            <a:ext cx="4755955" cy="3566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3" descr="C:\Users\Seso\Desktop\Koprivnica\kajkavski\Kaj 0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3079">
            <a:off x="488022" y="2273702"/>
            <a:ext cx="3333161" cy="2499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Seso\Desktop\Koprivnica\kajkavski\Kaj 0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9737">
            <a:off x="6342657" y="2821209"/>
            <a:ext cx="2742693" cy="2057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Dijagram toka: Izmjenična obrada 3"/>
          <p:cNvSpPr/>
          <p:nvPr/>
        </p:nvSpPr>
        <p:spPr>
          <a:xfrm>
            <a:off x="3707904" y="2780928"/>
            <a:ext cx="2593153" cy="1573413"/>
          </a:xfrm>
          <a:prstGeom prst="flowChartAlternateProcess">
            <a:avLst/>
          </a:prstGeom>
          <a:solidFill>
            <a:srgbClr val="A40400"/>
          </a:solidFill>
          <a:ln>
            <a:solidFill>
              <a:srgbClr val="A40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Nakon „službenoga” dijela počašćeni smo ručkom…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Seso\Desktop\Koprivnica\kajkavski\Kaj 0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56776"/>
            <a:ext cx="6552728" cy="49145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jeni pravokutnik 5"/>
          <p:cNvSpPr/>
          <p:nvPr/>
        </p:nvSpPr>
        <p:spPr>
          <a:xfrm>
            <a:off x="1403648" y="260648"/>
            <a:ext cx="655272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Popodne smo proveli u obilasku Koprivnice. </a:t>
            </a:r>
            <a:r>
              <a:rPr lang="hr-HR" dirty="0"/>
              <a:t>N</a:t>
            </a:r>
            <a:r>
              <a:rPr lang="hr-HR" dirty="0" smtClean="0"/>
              <a:t>ajprije smo posjetili Muzej grada Koprivnice gdje smo, između ostaloga,  imali privilegiju prvi pogledati izložbu “</a:t>
            </a:r>
            <a:r>
              <a:rPr lang="hr-HR" dirty="0" err="1"/>
              <a:t>Ecclesia</a:t>
            </a:r>
            <a:r>
              <a:rPr lang="hr-HR" dirty="0"/>
              <a:t> </a:t>
            </a:r>
            <a:r>
              <a:rPr lang="hr-HR" dirty="0" err="1"/>
              <a:t>sancti</a:t>
            </a:r>
            <a:r>
              <a:rPr lang="hr-HR" dirty="0"/>
              <a:t> Martini de </a:t>
            </a:r>
            <a:r>
              <a:rPr lang="hr-HR" dirty="0" err="1"/>
              <a:t>Prodauiz</a:t>
            </a:r>
            <a:r>
              <a:rPr lang="hr-HR" dirty="0" smtClean="0"/>
              <a:t>” </a:t>
            </a:r>
            <a:r>
              <a:rPr lang="hr-HR" dirty="0"/>
              <a:t>o rezultatima četverogodišnjih arheoloških istraživanja kod crkve sv. Martina u </a:t>
            </a:r>
            <a:r>
              <a:rPr lang="hr-HR" dirty="0" err="1"/>
              <a:t>Virju</a:t>
            </a:r>
            <a:r>
              <a:rPr lang="hr-HR" dirty="0"/>
              <a:t> (2009.–2012.) </a:t>
            </a:r>
            <a:r>
              <a:rPr lang="hr-HR" dirty="0" smtClean="0"/>
              <a:t>koja je otvorena toga popodneva.</a:t>
            </a:r>
          </a:p>
          <a:p>
            <a:pPr algn="ctr"/>
            <a:r>
              <a:rPr lang="hr-HR" dirty="0" smtClean="0"/>
              <a:t>Posjetili smo i Muzej prehrane Podravka.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25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Seso\Desktop\Koprivnica\kajkavski\Kaj 0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34734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mg120.imageshack.us/img120/2899/koprivnica4nc0.jpg"/>
          <p:cNvSpPr>
            <a:spLocks noChangeAspect="1" noChangeArrowheads="1"/>
          </p:cNvSpPr>
          <p:nvPr/>
        </p:nvSpPr>
        <p:spPr bwMode="auto">
          <a:xfrm>
            <a:off x="63500" y="-136525"/>
            <a:ext cx="5886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0" y="4221088"/>
            <a:ext cx="9144000" cy="26369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U sklopu kolegija Kajkavsko narječje 15. studenoga 2013. godine proveli smo dijalektološko istraživanje u </a:t>
            </a:r>
            <a:r>
              <a:rPr lang="hr-HR" sz="2400" dirty="0" smtClean="0">
                <a:solidFill>
                  <a:srgbClr val="0070C0"/>
                </a:solidFill>
              </a:rPr>
              <a:t>Koprivnici.</a:t>
            </a:r>
            <a:r>
              <a:rPr lang="hr-HR" sz="2400" dirty="0">
                <a:solidFill>
                  <a:srgbClr val="0070C0"/>
                </a:solidFill>
              </a:rPr>
              <a:t/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/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S kazivačima smo se družili u Domu za starije i nemoćne </a:t>
            </a:r>
            <a:r>
              <a:rPr lang="hr-HR" sz="2400" dirty="0" smtClean="0">
                <a:solidFill>
                  <a:srgbClr val="0070C0"/>
                </a:solidFill>
              </a:rPr>
              <a:t>osobe.</a:t>
            </a:r>
            <a:endParaRPr lang="hr-HR" sz="2400" dirty="0"/>
          </a:p>
        </p:txBody>
      </p:sp>
      <p:pic>
        <p:nvPicPr>
          <p:cNvPr id="4100" name="Picture 4" descr="http://img120.imageshack.us/img120/2899/koprivnica4nc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252520" cy="4138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so\Desktop\Koprivnica\kajkavski\Do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6143">
            <a:off x="-96776" y="-29774"/>
            <a:ext cx="4708726" cy="3533627"/>
          </a:xfrm>
          <a:prstGeom prst="rect">
            <a:avLst/>
          </a:prstGeom>
          <a:ln w="190500" cap="sq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hr-HR"/>
          </a:p>
        </p:txBody>
      </p:sp>
      <p:pic>
        <p:nvPicPr>
          <p:cNvPr id="2052" name="Picture 4" descr="C:\Users\Seso\Desktop\Koprivnica\kajkavski\Kaj 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68894"/>
            <a:ext cx="4837704" cy="3628278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051" name="Picture 3" descr="C:\Users\Seso\Desktop\Koprivnica\kajkavski\Kaj 0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840">
            <a:off x="4041120" y="3334949"/>
            <a:ext cx="4910287" cy="3682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7" name="Zaobljeni pravokutnik 6"/>
          <p:cNvSpPr/>
          <p:nvPr/>
        </p:nvSpPr>
        <p:spPr>
          <a:xfrm>
            <a:off x="4427983" y="839626"/>
            <a:ext cx="4608511" cy="2530798"/>
          </a:xfrm>
          <a:prstGeom prst="roundRect">
            <a:avLst>
              <a:gd name="adj" fmla="val 103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 Domu su nas dočekali s radošću te su se studenti nakon pozdravne riječi raspodijelili po sobama…</a:t>
            </a:r>
            <a:endParaRPr lang="hr-HR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hQSERQUExQWFRUWGBcXGBgYGBgaGhUaGBgXGRYYGBcYGyYfGhojGhgcHy8iJCcpLCwsFR4xNTAqNSYrLCkBCQoKDgwOGg8PGiwkHyQsLCwsLCwsLCwsLCksLCwsLCwsLCwsLCwsLCwsLCwsLCwsLCwsLCwsLCwsLCwsLCwsLP/AABEIAPkAywMBIgACEQEDEQH/xAAbAAACAwEBAQAAAAAAAAAAAAACAwABBwQFBv/EAEMQAAECBAIHBgUBBAgHAQAAAAEAAgMRIfAxQQQSUWFxgZEFBqGxwdETIjLh8SMUQmOyJDRyc4KDkqIVFjNDUlNiVP/EABkBAQEBAQEBAAAAAAAAAAAAAAECAAMFBP/EACIRAAICAgMBAQADAQAAAAAAAAABAhEhMRITQQMyIlFhgf/aAAwDAQACEQMRAD8A+m7V0sxNGhxGww98UNDC5oPw3RWksc4O/dD9UEDKuSGPp8OAC7SGNa0mGxhazWLnOYS8EAUAII812dkt/ocEiZkxk55hrZE78J7wkd5XOgwRQPLptaSAQHFpMy00+kbayXhVylk9eLpUjljPiB74ghMdqOfDbDAA15xGNhRPiFpwbrTkZbl9A7sSGf3G4zwAmTnTMrm7O7FdCDRNrQXOJZ8zpTeXjVdOgE8JHJe+1qt/NMOxo8qH2NDbgxg/wifWSY3s1gEg1sjuHsvT+Er+Gt0kv6tnkHseGaFjDLD5RTlJWeyGH93pMYGYw3r1xBV/DT0IO1nljshuw8y4+E/JAOxmSA1RIYAjCXFevqK9RPQjdrPHd2U0nOuIDnAHcQDI9EDuxYZxhsMsPlb7Uqva+HiqEFHT/Ru1nlf8LbslhgSMMMJT5ondlNM6Ez2lx8z5L1BDUDE9IdjPFHZYE9UuZMzOo4tmdp1TU7009mzM5unhPWd7r0xBoi1EdA9rPJZ2WMnP5PieHzUVP7N/+nnL64kumtJeuWqvhrdJu1nkf8LbPWrPbrO91G9ksAkGNAnPAY1rxr4r1zCQ/CW6aN2nkHslspaol08kLex2j/y4a75dNaS9r4SEw1L+I9rPke0oerEEJrA1rBDiF7hrNMPXd8VgGIcAB/qmMEkdpMLAx0No0owTFECRqWhwlrauE2kbdy+k0/RXOezV1RgCTPAEFwAGZAlzPBfL9maOYWkiA5g19UFjidZxMnl5c/YcNwEs6LgqLUrOnRopGlFjmYt14bmk/K1rWa+udbEvfICWRR6R33ZCe6G5pcWOLZyORXpw4BDyCZyBnumflHGUug2rP+2tEc7SIxa6mu4VpgSDltCr4220TNJ5PvOxoupokN5wbCBIGeq3ADM0SnaQyNCbCdR7XhxhkjWaIThEIJBkQYcgCKEOpScn9y4WroMATn8mtWv1kulwGtIbgF36PoENji5rQHEas5CYEyQ0HJszguzjGP8A048m7Oc9qtOkQ2AFwiM+V4qATru1XNlMTbDJnlqkGS9hjThJeVA7AhQopitnM6xDaarS/VD3NAAqQ0CZJkBISFF6sGLKwulRujnboYoRLFJEScp3wQx45oN3VZySVmSbdHUq1Vz6PEmTfVNiOp1SmmrBpp0XqqOoJnBIESVcrHojBnKV3NSqY5QbYl7UU0prc/yL2onO2/hKX9gM1EJhlJ+NVFEiEyWuI5Qx7pKBLa6lLv0R5/eXHzWSBsstKtoS9el+6uE6t7PJNKzW6DmqJqkk18LvarrLpmi0OQnuULqKnMnLb7IobqHYslnJuWDyu2NObBEOYJc97Q2VJYkucTQNDdYnckxGwxpXxS4CTDBmSJa89eU//INBXZ2poYjtDS5zZHWDhKlCCJGha5pIIOIORkQl/YMA6OIDmazABjiSABrE7ZU2SphRHGJXKRz9maaIrXlocDrE/MANYO+Zjm1+ktIlORpgvj+0YU40Uy/7j/5itCgaM1jJAbSScSdp3yA6BZjpMQsixmuJcRGjVcTMzivI8CiPzSdoVNywaL2FClo7R/aAyprEDwTx4pHYZnozPmn8uMsamfjRdZGGGIU/RXRoOrG/Ep4IntvcghiuF4pjze5WsrJDw8CoYutdnoriD8eya33vyQRnIaSRryBBXQRSV3ikwzjd/dPaRIbFfzWCZvJzRqe15o4OfC73I3snj5ZqNhyRxalY8sUEDnle5C1nDPbt3pklQK6URZyFtZC7kuhzQQOCW5l+ScKeS5wjllyegGn0wxCkRtyu5Ii667aohVXXhN+i9WlMFNcjyHtjiidgUkNu7opeClkJz5zxlcqK5inmgiYHHAUqghmgnd+qhyzRVYOiMTqpDNl+OB902O2ntySYWK0/0aP5CMLfjeXFC5teA90wFU5sys4/0ZSJ+6sn0xv60edT8ePWn/tfLoKclqznGSybtemkRxKX6sU9XuM+ePNdFhGjtmn9kaOGQtUH5QXfzn3XSfGa5exawBtm8HiHuDhyII5LpBNJXULnM0BzSSRu963uRlsx1VAyllgmO40uquKIbAHp9kuMeRl0ROnM3lvQuE/CU8VLeKKW7Kh53Ock/V3+NySoTZ8Nu5Nc5VBYCWyiZeN3sRMu7wVak+NzRw24zC6KyHQGrTGXoM+H2RNYrlf3Uh/ZKWQYt+OH2VtFMNqJ7VJ0u/wiqY+CIpNK0vO8UyC6eSXGb0u5IoA2iU1yV8i3+Qol70DQJ4ePDDcmxAgaeNON/hU1kFhAO4URMh4GzxVuh7cFcOoHAeMvFCWcjeAYjLvilMC6CJnb6Kg2u5LjmwUsUC0UQuCYHIIl+qz0ZbFOFFl3a0PW0iMf4sQdHuHotSiCizDS4n6sacgfjRsT/FfLwWZUPTR+zIodDmz6SXEf4jrV6+KeOXBcfYLAIDZYVx2axl4SXaBd1US8NH0aOaF5680RfeKW4Tx33sS9YMiF1b/JTGGY+15rnIz3Js6dBYUxlkWixKZl+OaIPnJC12VbwVa2O251vFVYUdDOKsUBvqubXrTYmQX7d3qrjPwhxG+6Q41x4SyTi5KeJ1ofFMsoyCbXnVHKniqaKqNdOcuWSyMxUduG3NFAb7K4hnKl8FTTIlCS5WN4oJ2PP3QwwJn7K3Oryu96uG/phO7oteQ8KiVvBXNC47rvyUBlwW9EsC7KjBtxV5Vu/RVJYAJXsUI3oihmh6EB+BWX9qRAI8YVH6sT+d25am/BZFpriI0cTB/Xj1/zX/jksVD00Xuq6eiQsZBgFTUHME7QZjkvU1lxdhy/Z2ywkT/uMl2AqJeGj6OcL4KmZdL3KyVYVAA9u38SyntVgDZld8UTuE728lWscrv0WpGtiy3G+A8VZZxlfqrnM1re5M1bn97kpUbG6Ociucl0Q2SmUskc05uHC/VMFkJPBRuvH081QbhlVR0p8OKhO38YzVkhS5oWjEHl6qy5Qvl6H7JME4+N9aqtQdPD3VOdW6KF4OF9U4AF2MjRXCbtVGp6Iwbp5qUsiwHDfj+Ty9lTIW77dboricq5I27/AG6dFqtjeCFu/olzqLrwTC6lb4oRLnTySwQDgofL1Vk1U/CBAiDFYx25pB/atI1cPjReuu7W8ZraIhosg7WhNGkR8v1oplxiOPjjzWK+fppfduMXaMwkAEjDgSMuC72id/ZcPdv+rQyRWVeIMjKW8LvAmcJ7lyl4MfR0r21KsDCZxuimARFtfOvp18V0RBTsdqXEw3JjmoIpyvqtL0yFg2PTNdINFzszwP3TsthvwyUwGYh2Od+QTWmnH3QmU68E17DISomK2zN6QLdxVg5INTA1Vw3S2Sw/K1gWRn1UbfTJUb5opVnJKMW5tZqmFG532Vcr2KqyADjd8kQ4clQlkLuvJQAente9Bin4KtaV+aJ7J8skMNtbzwQ7scUXECFo239kcU0uqoNx9FmsmvAJapgjcELikBLwsg7wRWt0qODOfxH+LiVsETBYv3ghl2laQf4sTweQpZcDXew2SggGU2l7RwbEcGz36sl1jauLu/ELoAcR9Rcf97gCeQB5r0Gu/Eqoa0ZMOct99FZE5X1F4IZyyTPTgrRDKeJ53SqVFFRxzRltb9EqKbnj7ZqJvBUUXAlXeuh2Bw8lzjcB7p78FUNBLZyuiVw4LpgGnS9q5nis8sKXxK6IDQBvPRT875FTqgnsn40S2gA0wvNHOnNA0D8K2QiyMckbaYoS6VnwVsrPy236rLZg3CmXohBUJllhK/BDrqmwL1q8OlzQOPv7bqK2jZe5C5kqyzuih6KQYPHhfBE0dJXxQwzS6Ixe1UgYMlTX1u5Inikr6oHG7uqHgyyW96hQOKsFazUKiBZD2po8tIj/AN9GNd8RxWwxG0WNdrRSNIj62Pxo3T4jpeElqLgar2AyUBoqQJgcA4geC72jZkuDsF39HZXWpjtqZ+Pku5hrvvx9lDegXo0u8bKLZRLcUThct81SYEvggiCWV35Imnd4pcUzu58lMngVsGGcZeKeTTOXvL3SAd29Nc+lJG9ngpi8FS2KBvLJdDcPwkNbrbAnig4blUE9hIudMig1hO/wimUIxF39lbZATjfE+yjTUX4qOic7vFRm1b03gx2SU7G96Mmnilz3YJkwRbHZo35XkUIKsrLQvZTXGYvjmow1kh1fD8I20ntQYjsL9UsNnwuXomYil3JBrUQzIGKa3f5VhC6pOasI9KJFFFkWnQB8aPrCZ+PHw/vXy8JLWokU1WS9rCWkR5CX6sUy4xHGfPHmqGBp/Y2jBkINFQC7+Zx9V2tbLJcXYpnBG2bp7iHumNtCJcl2NNcFD8BejXnGm/co8ykbqoed+akQTHHrxVARja8eSGKcpZc/ZHDE6bLohj4of5Mti2wZmt+n5TDAopo4x9kx5xWjFVYtuxbGnlsrimObTcqbh0RvGC6RWCW8gGgwQATM7qr1p4KQzioeWJHeNyVtyn4oJTOV5Jo6+yYmZCLKoYoib2qqmapokEYqz1VtbK9iIjohI3ouSNv5UnSd+CkIbbv1SjMGXPmlvNJppF+aWG1HrvUtFIhZzQBNinZVCBd4orJvBLxRZb2vD1tIjH+LEHR5HotSiCh4LMNLf+rGmP8AvRsSP/a+XgsVE0jst7SybfpJcR/icXeZ8V0QxVcXYDJQGyr9UuAcZeEl2DEm791Eto0fRxuU1UTAVrtVOOF3+FIhmcePE7EtgkHANUqOfm4K4bpGqCPjipk/4FRX8goRvw9EzXpfmh0cURD3zVR0S9hB0sNu+8ETnTSogAvy3qC/GVFXJ6CgidpS2vmTv8b9Vb3bibohh9FLeSksBsbUX+Ux53yQsiYDlIJRnM5Z+V8k8kkFWzpIVA0UDqVkoQKHp+F0IBadvvtRFUKlWRvWMTVvipDcoT7e971J1reCxiDDK96Bw6o5n7ISbvghiBFKFG8KmniVL2UtC3rL+1HN+PGxH6sT+dy1Jwosl015EaODU/Gj1/zXy6CnJYYI0XurEnokLEjUGJmcM5Zg0O8L1QuDsKX7O2WEjLgXGS7WmqmTNH0OVb3KRNuGKjjghiPl7XwQ9GQyE2qCORPJXAf+VUV0vVZ/ky/QUJqv8KMd8t3mgc6Zu8k4SD0YBVWRW7yU18utERzVkiYxrnw8PNLE8uSbFbPNKlIUwC5SuzotDGtn9vZVqzIrcsFcI1R5y67lSVoLoZKmd8kE8zRE4IXHBdGc0Rp2mSlm9qAbaX90R3DZjwUoqgyKTw6IMM96YLvwSnNzyr6JYIJpnPM+ip5qVUM3e9QPu7qi8DQMUS3oJ53ijii9iWMa1US2XHRbpy5LGu3NIlpWkBspfGi9dd2tntmtmLsVkPaujtGkR8v1oplxiOKtGhtmmd242torDKU2mnAkek+a75Lh7t/1aGSADKvGcj4zXoHcomrNF7CdQj79EMiT75BE6U6XYRAidOaKvZi4cGVeSpzZH3TQaDFKizv06K2klglNthMfRLMOquDh0lL73iiO7b9kbSNpklef2Va08PuFcUeHS5KDbL7Y8k/4Yo0O9LOF+it2N3JG2RFPJQ8uitZKgtrw57eiOXjdyRQmyOxCTW9q6JUiG7YaW50r+yc4zySHslOty8s+SqV+BH/QHuxqiYKX4IWQp3RGzOeOXouUbuzownYbrkobspbnUluvw8lTTn4X7ZJcshQ1rdnl6INT7KNdjv3oc+q1mojxVSXXJC419M+it5opu8jQsrJO8D2t0qOCa/Ef4uJWtF1Csa7xQi7S9IOP6sTZk4hMXaKSya92GyUAAyGqXtHBsRwadxkBPeV1uBN3kuLsGKXwA4iri88fncAeYE+a6iMETJgNbPAJkMC+qBmOefkjh4bOvBMQkEMfJDFFa7s0cwL+yVEN+auTwStlQ5V9kbvPjxSmGtPz0TDlO791EXaKeyy2Zx5clZuaEgX5IwZHK781RIiJQ7KCvOtEUIiWzh40UiVNcUDjXebF71zeHZ02qOmFjjfBL1q7peSCAZHlJRz5Zznd8lXLBPHI9pwlNEDRcwfS9qc51BYXSMrJaLYALn0XJEjVvqupuNLOS5ojBrZ7ccbK5/S6wXCryP1AW470DGI2mm6nhzVObMeiqibBheH2RnH1pclUAiZnsUnKd3RC0L2KimsvFFOY9VRbVMNacFKTdi2lQiVFkfasIjSI+f60Y9YjitgeMVjva0b+kR9bH40bp8R0stklcVSGLts1nQZMhyaJATAG7WIGOKLXrXcl6FMwW0/dB61KoNXz/WTtF/NKrOoETOd5I4Tz1u+CUGUKbBGHLBXC7JlVDIzwPwkxHUwU0hk3TvilOad+2qZydsIxVIYwXfBG4ieftVc7TtvamPNZX4qFLBTjkNjsePvfNU87iJfhVBy2+6kR1Tv4KrwTWSOcTzHD7Zodahmb8UcTKxNC1vQId2K0E2VTzUY4Ei7qh+EfUXxRwmGc8uiY3hGdBCHXzTSKV2/ZLivkqfEoutpWc6bCYPslRJTqrZGqlkVoVzlLGC0shvfS96jH7Zm81T50mghtNjhJFuxpUdDHpFU+CK1nYvFVGAHmrabVkp06LDa0yVvCqG+dVIhVr82Q90AW7Flwgw4jojyKuiRTWecR8lqBeFmDXyMQUP6saoFP+q/BZMuPp93o/erRmtDXaRBa4ATDojWkSFZtcQQdxqkO776C10jpUCe57T4iYQdv/XC/zP5QviP3eZWZUYJ5Puj380EUOlQjwdMdRRNjd8NCYZO0qCD/AGwesprPIX0rz9DwWHrRqh786F/+qD/rCXE776DQ/tMKtMfOlBxWdQ0D0vIr5LZpMTvjoTMdKgzw+sHfgJpbu+ugz/rUGeNXU6+izOGmuvxU8Ex40adD726G1uv+1QJf3jfKc/BLZ300F7qaVAmafWByqskjfUpkU1ijcFs12J3y0EEA6VBmP4gPiJqm9+9AbT9qg/6wsw0JejGwW0zdSrZ9/D786CTIaVB/1j1TYnfPQmfVpUEf5jT5FZNpCUxNg/ijVD320EzI0qFIY/N5K/8AnbQqD9qgzJEvnAE+OAWZwMV3Ny4+yhxRSgtH3z++ehNdJ2lQc/3wZHfLBT/njQDMftUGn/36+yz+Hg3mutieKWA4Js+8i98dCa0E6VBkf4jTPkDNJHfjQdUkaVBIBl9YoeBrkvgP31D9QSyeCPvoXf8A0EDWOlQQDh84n0xHNNHfHQ3ucBpUAluI+I2kpA4mo91ncXE8EmBiOPoUPKorqSyaj2d3i0aK5zYUeFEcMQ17XESoTIFI0nvTooc5p0iEC0ycPiNm0zlIidDPyWMd6sG8T5Fer2D/ANIcfdZr+NDH5Jys0uL3u0NpkdJhTrg6c5SmBqzmRMU3r4PRdGGqZNk3WfqiWDdZ2p/tkjh/UeDf5QvZg/SFlGkDST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057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4" descr="data:image/jpeg;base64,/9j/4AAQSkZJRgABAQAAAQABAAD/2wCEAAkGBhQSERQUExQWFRUWGBcXGBgYGBgaGhUaGBgXGRYYGBcYGyYfGhojGhgcHy8iJCcpLCwsFR4xNTAqNSYrLCkBCQoKDgwOGg8PGiwkHyQsLCwsLCwsLCwsLCksLCwsLCwsLCwsLCwsLCwsLCwsLCwsLCwsLCwsLCwsLCwsLCwsLP/AABEIAPkAywMBIgACEQEDEQH/xAAbAAACAwEBAQAAAAAAAAAAAAACAwABBwQFBv/EAEMQAAECBAIHBgUBBAgHAQAAAAEAAgMRIfAxQQQSUWFxgZEFBqGxwdETIjLh8SMUQmOyJDRyc4KDkqIVFjNDUlNiVP/EABkBAQEBAQEBAAAAAAAAAAAAAAECAAMFBP/EACIRAAICAgMBAQADAQAAAAAAAAABAhEhMRITQQMyIlFhgf/aAAwDAQACEQMRAD8A+m7V0sxNGhxGww98UNDC5oPw3RWksc4O/dD9UEDKuSGPp8OAC7SGNa0mGxhazWLnOYS8EAUAII812dkt/ocEiZkxk55hrZE78J7wkd5XOgwRQPLptaSAQHFpMy00+kbayXhVylk9eLpUjljPiB74ghMdqOfDbDAA15xGNhRPiFpwbrTkZbl9A7sSGf3G4zwAmTnTMrm7O7FdCDRNrQXOJZ8zpTeXjVdOgE8JHJe+1qt/NMOxo8qH2NDbgxg/wifWSY3s1gEg1sjuHsvT+Er+Gt0kv6tnkHseGaFjDLD5RTlJWeyGH93pMYGYw3r1xBV/DT0IO1nljshuw8y4+E/JAOxmSA1RIYAjCXFevqK9RPQjdrPHd2U0nOuIDnAHcQDI9EDuxYZxhsMsPlb7Uqva+HiqEFHT/Ru1nlf8LbslhgSMMMJT5ondlNM6Ez2lx8z5L1BDUDE9IdjPFHZYE9UuZMzOo4tmdp1TU7009mzM5unhPWd7r0xBoi1EdA9rPJZ2WMnP5PieHzUVP7N/+nnL64kumtJeuWqvhrdJu1nkf8LbPWrPbrO91G9ksAkGNAnPAY1rxr4r1zCQ/CW6aN2nkHslspaol08kLex2j/y4a75dNaS9r4SEw1L+I9rPke0oerEEJrA1rBDiF7hrNMPXd8VgGIcAB/qmMEkdpMLAx0No0owTFECRqWhwlrauE2kbdy+k0/RXOezV1RgCTPAEFwAGZAlzPBfL9maOYWkiA5g19UFjidZxMnl5c/YcNwEs6LgqLUrOnRopGlFjmYt14bmk/K1rWa+udbEvfICWRR6R33ZCe6G5pcWOLZyORXpw4BDyCZyBnumflHGUug2rP+2tEc7SIxa6mu4VpgSDltCr4220TNJ5PvOxoupokN5wbCBIGeq3ADM0SnaQyNCbCdR7XhxhkjWaIThEIJBkQYcgCKEOpScn9y4WroMATn8mtWv1kulwGtIbgF36PoENji5rQHEas5CYEyQ0HJszguzjGP8A048m7Oc9qtOkQ2AFwiM+V4qATru1XNlMTbDJnlqkGS9hjThJeVA7AhQopitnM6xDaarS/VD3NAAqQ0CZJkBISFF6sGLKwulRujnboYoRLFJEScp3wQx45oN3VZySVmSbdHUq1Vz6PEmTfVNiOp1SmmrBpp0XqqOoJnBIESVcrHojBnKV3NSqY5QbYl7UU0prc/yL2onO2/hKX9gM1EJhlJ+NVFEiEyWuI5Qx7pKBLa6lLv0R5/eXHzWSBsstKtoS9el+6uE6t7PJNKzW6DmqJqkk18LvarrLpmi0OQnuULqKnMnLb7IobqHYslnJuWDyu2NObBEOYJc97Q2VJYkucTQNDdYnckxGwxpXxS4CTDBmSJa89eU//INBXZ2poYjtDS5zZHWDhKlCCJGha5pIIOIORkQl/YMA6OIDmazABjiSABrE7ZU2SphRHGJXKRz9maaIrXlocDrE/MANYO+Zjm1+ktIlORpgvj+0YU40Uy/7j/5itCgaM1jJAbSScSdp3yA6BZjpMQsixmuJcRGjVcTMzivI8CiPzSdoVNywaL2FClo7R/aAyprEDwTx4pHYZnozPmn8uMsamfjRdZGGGIU/RXRoOrG/Ep4IntvcghiuF4pjze5WsrJDw8CoYutdnoriD8eya33vyQRnIaSRryBBXQRSV3ikwzjd/dPaRIbFfzWCZvJzRqe15o4OfC73I3snj5ZqNhyRxalY8sUEDnle5C1nDPbt3pklQK6URZyFtZC7kuhzQQOCW5l+ScKeS5wjllyegGn0wxCkRtyu5Ii667aohVXXhN+i9WlMFNcjyHtjiidgUkNu7opeClkJz5zxlcqK5inmgiYHHAUqghmgnd+qhyzRVYOiMTqpDNl+OB902O2ntySYWK0/0aP5CMLfjeXFC5teA90wFU5sys4/0ZSJ+6sn0xv60edT8ePWn/tfLoKclqznGSybtemkRxKX6sU9XuM+ePNdFhGjtmn9kaOGQtUH5QXfzn3XSfGa5exawBtm8HiHuDhyII5LpBNJXULnM0BzSSRu963uRlsx1VAyllgmO40uquKIbAHp9kuMeRl0ROnM3lvQuE/CU8VLeKKW7Kh53Ock/V3+NySoTZ8Nu5Nc5VBYCWyiZeN3sRMu7wVak+NzRw24zC6KyHQGrTGXoM+H2RNYrlf3Uh/ZKWQYt+OH2VtFMNqJ7VJ0u/wiqY+CIpNK0vO8UyC6eSXGb0u5IoA2iU1yV8i3+Qol70DQJ4ePDDcmxAgaeNON/hU1kFhAO4URMh4GzxVuh7cFcOoHAeMvFCWcjeAYjLvilMC6CJnb6Kg2u5LjmwUsUC0UQuCYHIIl+qz0ZbFOFFl3a0PW0iMf4sQdHuHotSiCizDS4n6sacgfjRsT/FfLwWZUPTR+zIodDmz6SXEf4jrV6+KeOXBcfYLAIDZYVx2axl4SXaBd1US8NH0aOaF5680RfeKW4Tx33sS9YMiF1b/JTGGY+15rnIz3Js6dBYUxlkWixKZl+OaIPnJC12VbwVa2O251vFVYUdDOKsUBvqubXrTYmQX7d3qrjPwhxG+6Q41x4SyTi5KeJ1ofFMsoyCbXnVHKniqaKqNdOcuWSyMxUduG3NFAb7K4hnKl8FTTIlCS5WN4oJ2PP3QwwJn7K3Oryu96uG/phO7oteQ8KiVvBXNC47rvyUBlwW9EsC7KjBtxV5Vu/RVJYAJXsUI3oihmh6EB+BWX9qRAI8YVH6sT+d25am/BZFpriI0cTB/Xj1/zX/jksVD00Xuq6eiQsZBgFTUHME7QZjkvU1lxdhy/Z2ywkT/uMl2AqJeGj6OcL4KmZdL3KyVYVAA9u38SyntVgDZld8UTuE728lWscrv0WpGtiy3G+A8VZZxlfqrnM1re5M1bn97kpUbG6Ociucl0Q2SmUskc05uHC/VMFkJPBRuvH081QbhlVR0p8OKhO38YzVkhS5oWjEHl6qy5Qvl6H7JME4+N9aqtQdPD3VOdW6KF4OF9U4AF2MjRXCbtVGp6Iwbp5qUsiwHDfj+Ty9lTIW77dboricq5I27/AG6dFqtjeCFu/olzqLrwTC6lb4oRLnTySwQDgofL1Vk1U/CBAiDFYx25pB/atI1cPjReuu7W8ZraIhosg7WhNGkR8v1oplxiOPjjzWK+fppfduMXaMwkAEjDgSMuC72id/ZcPdv+rQyRWVeIMjKW8LvAmcJ7lyl4MfR0r21KsDCZxuimARFtfOvp18V0RBTsdqXEw3JjmoIpyvqtL0yFg2PTNdINFzszwP3TsthvwyUwGYh2Od+QTWmnH3QmU68E17DISomK2zN6QLdxVg5INTA1Vw3S2Sw/K1gWRn1UbfTJUb5opVnJKMW5tZqmFG532Vcr2KqyADjd8kQ4clQlkLuvJQAente9Bin4KtaV+aJ7J8skMNtbzwQ7scUXECFo239kcU0uqoNx9FmsmvAJapgjcELikBLwsg7wRWt0qODOfxH+LiVsETBYv3ghl2laQf4sTweQpZcDXew2SggGU2l7RwbEcGz36sl1jauLu/ELoAcR9Rcf97gCeQB5r0Gu/Eqoa0ZMOct99FZE5X1F4IZyyTPTgrRDKeJ53SqVFFRxzRltb9EqKbnj7ZqJvBUUXAlXeuh2Bw8lzjcB7p78FUNBLZyuiVw4LpgGnS9q5nis8sKXxK6IDQBvPRT875FTqgnsn40S2gA0wvNHOnNA0D8K2QiyMckbaYoS6VnwVsrPy236rLZg3CmXohBUJllhK/BDrqmwL1q8OlzQOPv7bqK2jZe5C5kqyzuih6KQYPHhfBE0dJXxQwzS6Ixe1UgYMlTX1u5Inikr6oHG7uqHgyyW96hQOKsFazUKiBZD2po8tIj/AN9GNd8RxWwxG0WNdrRSNIj62Pxo3T4jpeElqLgar2AyUBoqQJgcA4geC72jZkuDsF39HZXWpjtqZ+Pku5hrvvx9lDegXo0u8bKLZRLcUThct81SYEvggiCWV35Imnd4pcUzu58lMngVsGGcZeKeTTOXvL3SAd29Nc+lJG9ngpi8FS2KBvLJdDcPwkNbrbAnig4blUE9hIudMig1hO/wimUIxF39lbZATjfE+yjTUX4qOic7vFRm1b03gx2SU7G96Mmnilz3YJkwRbHZo35XkUIKsrLQvZTXGYvjmow1kh1fD8I20ntQYjsL9UsNnwuXomYil3JBrUQzIGKa3f5VhC6pOasI9KJFFFkWnQB8aPrCZ+PHw/vXy8JLWokU1WS9rCWkR5CX6sUy4xHGfPHmqGBp/Y2jBkINFQC7+Zx9V2tbLJcXYpnBG2bp7iHumNtCJcl2NNcFD8BejXnGm/co8ykbqoed+akQTHHrxVARja8eSGKcpZc/ZHDE6bLohj4of5Mti2wZmt+n5TDAopo4x9kx5xWjFVYtuxbGnlsrimObTcqbh0RvGC6RWCW8gGgwQATM7qr1p4KQzioeWJHeNyVtyn4oJTOV5Jo6+yYmZCLKoYoib2qqmapokEYqz1VtbK9iIjohI3ouSNv5UnSd+CkIbbv1SjMGXPmlvNJppF+aWG1HrvUtFIhZzQBNinZVCBd4orJvBLxRZb2vD1tIjH+LEHR5HotSiCh4LMNLf+rGmP8AvRsSP/a+XgsVE0jst7SybfpJcR/icXeZ8V0QxVcXYDJQGyr9UuAcZeEl2DEm791Eto0fRxuU1UTAVrtVOOF3+FIhmcePE7EtgkHANUqOfm4K4bpGqCPjipk/4FRX8goRvw9EzXpfmh0cURD3zVR0S9hB0sNu+8ETnTSogAvy3qC/GVFXJ6CgidpS2vmTv8b9Vb3bibohh9FLeSksBsbUX+Ux53yQsiYDlIJRnM5Z+V8k8kkFWzpIVA0UDqVkoQKHp+F0IBadvvtRFUKlWRvWMTVvipDcoT7e971J1reCxiDDK96Bw6o5n7ISbvghiBFKFG8KmniVL2UtC3rL+1HN+PGxH6sT+dy1Jwosl015EaODU/Gj1/zXy6CnJYYI0XurEnokLEjUGJmcM5Zg0O8L1QuDsKX7O2WEjLgXGS7WmqmTNH0OVb3KRNuGKjjghiPl7XwQ9GQyE2qCORPJXAf+VUV0vVZ/ky/QUJqv8KMd8t3mgc6Zu8k4SD0YBVWRW7yU18utERzVkiYxrnw8PNLE8uSbFbPNKlIUwC5SuzotDGtn9vZVqzIrcsFcI1R5y67lSVoLoZKmd8kE8zRE4IXHBdGc0Rp2mSlm9qAbaX90R3DZjwUoqgyKTw6IMM96YLvwSnNzyr6JYIJpnPM+ip5qVUM3e9QPu7qi8DQMUS3oJ53ijii9iWMa1US2XHRbpy5LGu3NIlpWkBspfGi9dd2tntmtmLsVkPaujtGkR8v1oplxiOKtGhtmmd242torDKU2mnAkek+a75Lh7t/1aGSADKvGcj4zXoHcomrNF7CdQj79EMiT75BE6U6XYRAidOaKvZi4cGVeSpzZH3TQaDFKizv06K2klglNthMfRLMOquDh0lL73iiO7b9kbSNpklef2Va08PuFcUeHS5KDbL7Y8k/4Yo0O9LOF+it2N3JG2RFPJQ8uitZKgtrw57eiOXjdyRQmyOxCTW9q6JUiG7YaW50r+yc4zySHslOty8s+SqV+BH/QHuxqiYKX4IWQp3RGzOeOXouUbuzownYbrkobspbnUluvw8lTTn4X7ZJcshQ1rdnl6INT7KNdjv3oc+q1mojxVSXXJC419M+it5opu8jQsrJO8D2t0qOCa/Ef4uJWtF1Csa7xQi7S9IOP6sTZk4hMXaKSya92GyUAAyGqXtHBsRwadxkBPeV1uBN3kuLsGKXwA4iri88fncAeYE+a6iMETJgNbPAJkMC+qBmOefkjh4bOvBMQkEMfJDFFa7s0cwL+yVEN+auTwStlQ5V9kbvPjxSmGtPz0TDlO791EXaKeyy2Zx5clZuaEgX5IwZHK781RIiJQ7KCvOtEUIiWzh40UiVNcUDjXebF71zeHZ02qOmFjjfBL1q7peSCAZHlJRz5Zznd8lXLBPHI9pwlNEDRcwfS9qc51BYXSMrJaLYALn0XJEjVvqupuNLOS5ojBrZ7ccbK5/S6wXCryP1AW470DGI2mm6nhzVObMeiqibBheH2RnH1pclUAiZnsUnKd3RC0L2KimsvFFOY9VRbVMNacFKTdi2lQiVFkfasIjSI+f60Y9YjitgeMVjva0b+kR9bH40bp8R0stklcVSGLts1nQZMhyaJATAG7WIGOKLXrXcl6FMwW0/dB61KoNXz/WTtF/NKrOoETOd5I4Tz1u+CUGUKbBGHLBXC7JlVDIzwPwkxHUwU0hk3TvilOad+2qZydsIxVIYwXfBG4ieftVc7TtvamPNZX4qFLBTjkNjsePvfNU87iJfhVBy2+6kR1Tv4KrwTWSOcTzHD7Zodahmb8UcTKxNC1vQId2K0E2VTzUY4Ei7qh+EfUXxRwmGc8uiY3hGdBCHXzTSKV2/ZLivkqfEoutpWc6bCYPslRJTqrZGqlkVoVzlLGC0shvfS96jH7Zm81T50mghtNjhJFuxpUdDHpFU+CK1nYvFVGAHmrabVkp06LDa0yVvCqG+dVIhVr82Q90AW7Flwgw4jojyKuiRTWecR8lqBeFmDXyMQUP6saoFP+q/BZMuPp93o/erRmtDXaRBa4ATDojWkSFZtcQQdxqkO776C10jpUCe57T4iYQdv/XC/zP5QviP3eZWZUYJ5Puj380EUOlQjwdMdRRNjd8NCYZO0qCD/AGwesprPIX0rz9DwWHrRqh786F/+qD/rCXE776DQ/tMKtMfOlBxWdQ0D0vIr5LZpMTvjoTMdKgzw+sHfgJpbu+ugz/rUGeNXU6+izOGmuvxU8Ex40adD726G1uv+1QJf3jfKc/BLZ300F7qaVAmafWByqskjfUpkU1ijcFs12J3y0EEA6VBmP4gPiJqm9+9AbT9qg/6wsw0JejGwW0zdSrZ9/D786CTIaVB/1j1TYnfPQmfVpUEf5jT5FZNpCUxNg/ijVD320EzI0qFIY/N5K/8AnbQqD9qgzJEvnAE+OAWZwMV3Ny4+yhxRSgtH3z++ehNdJ2lQc/3wZHfLBT/njQDMftUGn/36+yz+Hg3mutieKWA4Js+8i98dCa0E6VBkf4jTPkDNJHfjQdUkaVBIBl9YoeBrkvgP31D9QSyeCPvoXf8A0EDWOlQQDh84n0xHNNHfHQ3ucBpUAluI+I2kpA4mo91ncXE8EmBiOPoUPKorqSyaj2d3i0aK5zYUeFEcMQ17XESoTIFI0nvTooc5p0iEC0ycPiNm0zlIidDPyWMd6sG8T5Fer2D/ANIcfdZr+NDH5Jys0uL3u0NpkdJhTrg6c5SmBqzmRMU3r4PRdGGqZNk3WfqiWDdZ2p/tkjh/UeDf5QvZg/SFlGkDSTP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057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6" descr="data:image/jpeg;base64,/9j/4AAQSkZJRgABAQAAAQABAAD/2wCEAAkGBhQSERQUExQWFRUWGBcXGBgYGBgaGhUaGBgXGRYYGBcYGyYfGhojGhgcHy8iJCcpLCwsFR4xNTAqNSYrLCkBCQoKDgwOGg8PGiwkHyQsLCwsLCwsLCwsLCksLCwsLCwsLCwsLCwsLCwsLCwsLCwsLCwsLCwsLCwsLCwsLCwsLP/AABEIAPkAywMBIgACEQEDEQH/xAAbAAACAwEBAQAAAAAAAAAAAAACAwABBwQFBv/EAEMQAAECBAIHBgUBBAgHAQAAAAEAAgMRIfAxQQQSUWFxgZEFBqGxwdETIjLh8SMUQmOyJDRyc4KDkqIVFjNDUlNiVP/EABkBAQEBAQEBAAAAAAAAAAAAAAECAAMFBP/EACIRAAICAgMBAQADAQAAAAAAAAABAhEhMRITQQMyIlFhgf/aAAwDAQACEQMRAD8A+m7V0sxNGhxGww98UNDC5oPw3RWksc4O/dD9UEDKuSGPp8OAC7SGNa0mGxhazWLnOYS8EAUAII812dkt/ocEiZkxk55hrZE78J7wkd5XOgwRQPLptaSAQHFpMy00+kbayXhVylk9eLpUjljPiB74ghMdqOfDbDAA15xGNhRPiFpwbrTkZbl9A7sSGf3G4zwAmTnTMrm7O7FdCDRNrQXOJZ8zpTeXjVdOgE8JHJe+1qt/NMOxo8qH2NDbgxg/wifWSY3s1gEg1sjuHsvT+Er+Gt0kv6tnkHseGaFjDLD5RTlJWeyGH93pMYGYw3r1xBV/DT0IO1nljshuw8y4+E/JAOxmSA1RIYAjCXFevqK9RPQjdrPHd2U0nOuIDnAHcQDI9EDuxYZxhsMsPlb7Uqva+HiqEFHT/Ru1nlf8LbslhgSMMMJT5ondlNM6Ez2lx8z5L1BDUDE9IdjPFHZYE9UuZMzOo4tmdp1TU7009mzM5unhPWd7r0xBoi1EdA9rPJZ2WMnP5PieHzUVP7N/+nnL64kumtJeuWqvhrdJu1nkf8LbPWrPbrO91G9ksAkGNAnPAY1rxr4r1zCQ/CW6aN2nkHslspaol08kLex2j/y4a75dNaS9r4SEw1L+I9rPke0oerEEJrA1rBDiF7hrNMPXd8VgGIcAB/qmMEkdpMLAx0No0owTFECRqWhwlrauE2kbdy+k0/RXOezV1RgCTPAEFwAGZAlzPBfL9maOYWkiA5g19UFjidZxMnl5c/YcNwEs6LgqLUrOnRopGlFjmYt14bmk/K1rWa+udbEvfICWRR6R33ZCe6G5pcWOLZyORXpw4BDyCZyBnumflHGUug2rP+2tEc7SIxa6mu4VpgSDltCr4220TNJ5PvOxoupokN5wbCBIGeq3ADM0SnaQyNCbCdR7XhxhkjWaIThEIJBkQYcgCKEOpScn9y4WroMATn8mtWv1kulwGtIbgF36PoENji5rQHEas5CYEyQ0HJszguzjGP8A048m7Oc9qtOkQ2AFwiM+V4qATru1XNlMTbDJnlqkGS9hjThJeVA7AhQopitnM6xDaarS/VD3NAAqQ0CZJkBISFF6sGLKwulRujnboYoRLFJEScp3wQx45oN3VZySVmSbdHUq1Vz6PEmTfVNiOp1SmmrBpp0XqqOoJnBIESVcrHojBnKV3NSqY5QbYl7UU0prc/yL2onO2/hKX9gM1EJhlJ+NVFEiEyWuI5Qx7pKBLa6lLv0R5/eXHzWSBsstKtoS9el+6uE6t7PJNKzW6DmqJqkk18LvarrLpmi0OQnuULqKnMnLb7IobqHYslnJuWDyu2NObBEOYJc97Q2VJYkucTQNDdYnckxGwxpXxS4CTDBmSJa89eU//INBXZ2poYjtDS5zZHWDhKlCCJGha5pIIOIORkQl/YMA6OIDmazABjiSABrE7ZU2SphRHGJXKRz9maaIrXlocDrE/MANYO+Zjm1+ktIlORpgvj+0YU40Uy/7j/5itCgaM1jJAbSScSdp3yA6BZjpMQsixmuJcRGjVcTMzivI8CiPzSdoVNywaL2FClo7R/aAyprEDwTx4pHYZnozPmn8uMsamfjRdZGGGIU/RXRoOrG/Ep4IntvcghiuF4pjze5WsrJDw8CoYutdnoriD8eya33vyQRnIaSRryBBXQRSV3ikwzjd/dPaRIbFfzWCZvJzRqe15o4OfC73I3snj5ZqNhyRxalY8sUEDnle5C1nDPbt3pklQK6URZyFtZC7kuhzQQOCW5l+ScKeS5wjllyegGn0wxCkRtyu5Ii667aohVXXhN+i9WlMFNcjyHtjiidgUkNu7opeClkJz5zxlcqK5inmgiYHHAUqghmgnd+qhyzRVYOiMTqpDNl+OB902O2ntySYWK0/0aP5CMLfjeXFC5teA90wFU5sys4/0ZSJ+6sn0xv60edT8ePWn/tfLoKclqznGSybtemkRxKX6sU9XuM+ePNdFhGjtmn9kaOGQtUH5QXfzn3XSfGa5exawBtm8HiHuDhyII5LpBNJXULnM0BzSSRu963uRlsx1VAyllgmO40uquKIbAHp9kuMeRl0ROnM3lvQuE/CU8VLeKKW7Kh53Ock/V3+NySoTZ8Nu5Nc5VBYCWyiZeN3sRMu7wVak+NzRw24zC6KyHQGrTGXoM+H2RNYrlf3Uh/ZKWQYt+OH2VtFMNqJ7VJ0u/wiqY+CIpNK0vO8UyC6eSXGb0u5IoA2iU1yV8i3+Qol70DQJ4ePDDcmxAgaeNON/hU1kFhAO4URMh4GzxVuh7cFcOoHAeMvFCWcjeAYjLvilMC6CJnb6Kg2u5LjmwUsUC0UQuCYHIIl+qz0ZbFOFFl3a0PW0iMf4sQdHuHotSiCizDS4n6sacgfjRsT/FfLwWZUPTR+zIodDmz6SXEf4jrV6+KeOXBcfYLAIDZYVx2axl4SXaBd1US8NH0aOaF5680RfeKW4Tx33sS9YMiF1b/JTGGY+15rnIz3Js6dBYUxlkWixKZl+OaIPnJC12VbwVa2O251vFVYUdDOKsUBvqubXrTYmQX7d3qrjPwhxG+6Q41x4SyTi5KeJ1ofFMsoyCbXnVHKniqaKqNdOcuWSyMxUduG3NFAb7K4hnKl8FTTIlCS5WN4oJ2PP3QwwJn7K3Oryu96uG/phO7oteQ8KiVvBXNC47rvyUBlwW9EsC7KjBtxV5Vu/RVJYAJXsUI3oihmh6EB+BWX9qRAI8YVH6sT+d25am/BZFpriI0cTB/Xj1/zX/jksVD00Xuq6eiQsZBgFTUHME7QZjkvU1lxdhy/Z2ywkT/uMl2AqJeGj6OcL4KmZdL3KyVYVAA9u38SyntVgDZld8UTuE728lWscrv0WpGtiy3G+A8VZZxlfqrnM1re5M1bn97kpUbG6Ociucl0Q2SmUskc05uHC/VMFkJPBRuvH081QbhlVR0p8OKhO38YzVkhS5oWjEHl6qy5Qvl6H7JME4+N9aqtQdPD3VOdW6KF4OF9U4AF2MjRXCbtVGp6Iwbp5qUsiwHDfj+Ty9lTIW77dboricq5I27/AG6dFqtjeCFu/olzqLrwTC6lb4oRLnTySwQDgofL1Vk1U/CBAiDFYx25pB/atI1cPjReuu7W8ZraIhosg7WhNGkR8v1oplxiOPjjzWK+fppfduMXaMwkAEjDgSMuC72id/ZcPdv+rQyRWVeIMjKW8LvAmcJ7lyl4MfR0r21KsDCZxuimARFtfOvp18V0RBTsdqXEw3JjmoIpyvqtL0yFg2PTNdINFzszwP3TsthvwyUwGYh2Od+QTWmnH3QmU68E17DISomK2zN6QLdxVg5INTA1Vw3S2Sw/K1gWRn1UbfTJUb5opVnJKMW5tZqmFG532Vcr2KqyADjd8kQ4clQlkLuvJQAente9Bin4KtaV+aJ7J8skMNtbzwQ7scUXECFo239kcU0uqoNx9FmsmvAJapgjcELikBLwsg7wRWt0qODOfxH+LiVsETBYv3ghl2laQf4sTweQpZcDXew2SggGU2l7RwbEcGz36sl1jauLu/ELoAcR9Rcf97gCeQB5r0Gu/Eqoa0ZMOct99FZE5X1F4IZyyTPTgrRDKeJ53SqVFFRxzRltb9EqKbnj7ZqJvBUUXAlXeuh2Bw8lzjcB7p78FUNBLZyuiVw4LpgGnS9q5nis8sKXxK6IDQBvPRT875FTqgnsn40S2gA0wvNHOnNA0D8K2QiyMckbaYoS6VnwVsrPy236rLZg3CmXohBUJllhK/BDrqmwL1q8OlzQOPv7bqK2jZe5C5kqyzuih6KQYPHhfBE0dJXxQwzS6Ixe1UgYMlTX1u5Inikr6oHG7uqHgyyW96hQOKsFazUKiBZD2po8tIj/AN9GNd8RxWwxG0WNdrRSNIj62Pxo3T4jpeElqLgar2AyUBoqQJgcA4geC72jZkuDsF39HZXWpjtqZ+Pku5hrvvx9lDegXo0u8bKLZRLcUThct81SYEvggiCWV35Imnd4pcUzu58lMngVsGGcZeKeTTOXvL3SAd29Nc+lJG9ngpi8FS2KBvLJdDcPwkNbrbAnig4blUE9hIudMig1hO/wimUIxF39lbZATjfE+yjTUX4qOic7vFRm1b03gx2SU7G96Mmnilz3YJkwRbHZo35XkUIKsrLQvZTXGYvjmow1kh1fD8I20ntQYjsL9UsNnwuXomYil3JBrUQzIGKa3f5VhC6pOasI9KJFFFkWnQB8aPrCZ+PHw/vXy8JLWokU1WS9rCWkR5CX6sUy4xHGfPHmqGBp/Y2jBkINFQC7+Zx9V2tbLJcXYpnBG2bp7iHumNtCJcl2NNcFD8BejXnGm/co8ykbqoed+akQTHHrxVARja8eSGKcpZc/ZHDE6bLohj4of5Mti2wZmt+n5TDAopo4x9kx5xWjFVYtuxbGnlsrimObTcqbh0RvGC6RWCW8gGgwQATM7qr1p4KQzioeWJHeNyVtyn4oJTOV5Jo6+yYmZCLKoYoib2qqmapokEYqz1VtbK9iIjohI3ouSNv5UnSd+CkIbbv1SjMGXPmlvNJppF+aWG1HrvUtFIhZzQBNinZVCBd4orJvBLxRZb2vD1tIjH+LEHR5HotSiCh4LMNLf+rGmP8AvRsSP/a+XgsVE0jst7SybfpJcR/icXeZ8V0QxVcXYDJQGyr9UuAcZeEl2DEm791Eto0fRxuU1UTAVrtVOOF3+FIhmcePE7EtgkHANUqOfm4K4bpGqCPjipk/4FRX8goRvw9EzXpfmh0cURD3zVR0S9hB0sNu+8ETnTSogAvy3qC/GVFXJ6CgidpS2vmTv8b9Vb3bibohh9FLeSksBsbUX+Ux53yQsiYDlIJRnM5Z+V8k8kkFWzpIVA0UDqVkoQKHp+F0IBadvvtRFUKlWRvWMTVvipDcoT7e971J1reCxiDDK96Bw6o5n7ISbvghiBFKFG8KmniVL2UtC3rL+1HN+PGxH6sT+dy1Jwosl015EaODU/Gj1/zXy6CnJYYI0XurEnokLEjUGJmcM5Zg0O8L1QuDsKX7O2WEjLgXGS7WmqmTNH0OVb3KRNuGKjjghiPl7XwQ9GQyE2qCORPJXAf+VUV0vVZ/ky/QUJqv8KMd8t3mgc6Zu8k4SD0YBVWRW7yU18utERzVkiYxrnw8PNLE8uSbFbPNKlIUwC5SuzotDGtn9vZVqzIrcsFcI1R5y67lSVoLoZKmd8kE8zRE4IXHBdGc0Rp2mSlm9qAbaX90R3DZjwUoqgyKTw6IMM96YLvwSnNzyr6JYIJpnPM+ip5qVUM3e9QPu7qi8DQMUS3oJ53ijii9iWMa1US2XHRbpy5LGu3NIlpWkBspfGi9dd2tntmtmLsVkPaujtGkR8v1oplxiOKtGhtmmd242torDKU2mnAkek+a75Lh7t/1aGSADKvGcj4zXoHcomrNF7CdQj79EMiT75BE6U6XYRAidOaKvZi4cGVeSpzZH3TQaDFKizv06K2klglNthMfRLMOquDh0lL73iiO7b9kbSNpklef2Va08PuFcUeHS5KDbL7Y8k/4Yo0O9LOF+it2N3JG2RFPJQ8uitZKgtrw57eiOXjdyRQmyOxCTW9q6JUiG7YaW50r+yc4zySHslOty8s+SqV+BH/QHuxqiYKX4IWQp3RGzOeOXouUbuzownYbrkobspbnUluvw8lTTn4X7ZJcshQ1rdnl6INT7KNdjv3oc+q1mojxVSXXJC419M+it5opu8jQsrJO8D2t0qOCa/Ef4uJWtF1Csa7xQi7S9IOP6sTZk4hMXaKSya92GyUAAyGqXtHBsRwadxkBPeV1uBN3kuLsGKXwA4iri88fncAeYE+a6iMETJgNbPAJkMC+qBmOefkjh4bOvBMQkEMfJDFFa7s0cwL+yVEN+auTwStlQ5V9kbvPjxSmGtPz0TDlO791EXaKeyy2Zx5clZuaEgX5IwZHK781RIiJQ7KCvOtEUIiWzh40UiVNcUDjXebF71zeHZ02qOmFjjfBL1q7peSCAZHlJRz5Zznd8lXLBPHI9pwlNEDRcwfS9qc51BYXSMrJaLYALn0XJEjVvqupuNLOS5ojBrZ7ccbK5/S6wXCryP1AW470DGI2mm6nhzVObMeiqibBheH2RnH1pclUAiZnsUnKd3RC0L2KimsvFFOY9VRbVMNacFKTdi2lQiVFkfasIjSI+f60Y9YjitgeMVjva0b+kR9bH40bp8R0stklcVSGLts1nQZMhyaJATAG7WIGOKLXrXcl6FMwW0/dB61KoNXz/WTtF/NKrOoETOd5I4Tz1u+CUGUKbBGHLBXC7JlVDIzwPwkxHUwU0hk3TvilOad+2qZydsIxVIYwXfBG4ieftVc7TtvamPNZX4qFLBTjkNjsePvfNU87iJfhVBy2+6kR1Tv4KrwTWSOcTzHD7Zodahmb8UcTKxNC1vQId2K0E2VTzUY4Ei7qh+EfUXxRwmGc8uiY3hGdBCHXzTSKV2/ZLivkqfEoutpWc6bCYPslRJTqrZGqlkVoVzlLGC0shvfS96jH7Zm81T50mghtNjhJFuxpUdDHpFU+CK1nYvFVGAHmrabVkp06LDa0yVvCqG+dVIhVr82Q90AW7Flwgw4jojyKuiRTWecR8lqBeFmDXyMQUP6saoFP+q/BZMuPp93o/erRmtDXaRBa4ATDojWkSFZtcQQdxqkO776C10jpUCe57T4iYQdv/XC/zP5QviP3eZWZUYJ5Puj380EUOlQjwdMdRRNjd8NCYZO0qCD/AGwesprPIX0rz9DwWHrRqh786F/+qD/rCXE776DQ/tMKtMfOlBxWdQ0D0vIr5LZpMTvjoTMdKgzw+sHfgJpbu+ugz/rUGeNXU6+izOGmuvxU8Ex40adD726G1uv+1QJf3jfKc/BLZ300F7qaVAmafWByqskjfUpkU1ijcFs12J3y0EEA6VBmP4gPiJqm9+9AbT9qg/6wsw0JejGwW0zdSrZ9/D786CTIaVB/1j1TYnfPQmfVpUEf5jT5FZNpCUxNg/ijVD320EzI0qFIY/N5K/8AnbQqD9qgzJEvnAE+OAWZwMV3Ny4+yhxRSgtH3z++ehNdJ2lQc/3wZHfLBT/njQDMftUGn/36+yz+Hg3mutieKWA4Js+8i98dCa0E6VBkf4jTPkDNJHfjQdUkaVBIBl9YoeBrkvgP31D9QSyeCPvoXf8A0EDWOlQQDh84n0xHNNHfHQ3ucBpUAluI+I2kpA4mo91ncXE8EmBiOPoUPKorqSyaj2d3i0aK5zYUeFEcMQ17XESoTIFI0nvTooc5p0iEC0ycPiNm0zlIidDPyWMd6sG8T5Fer2D/ANIcfdZr+NDH5Jys0uL3u0NpkdJhTrg6c5SmBqzmRMU3r4PRdGGqZNk3WfqiWDdZ2p/tkjh/UeDf5QvZg/SFlGkDSTP/2Q=="/>
          <p:cNvSpPr>
            <a:spLocks noChangeAspect="1" noChangeArrowheads="1"/>
          </p:cNvSpPr>
          <p:nvPr/>
        </p:nvSpPr>
        <p:spPr bwMode="auto">
          <a:xfrm>
            <a:off x="460375" y="-1485900"/>
            <a:ext cx="3057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>
              <a:solidFill>
                <a:srgbClr val="FF0000"/>
              </a:solidFill>
            </a:endParaRPr>
          </a:p>
        </p:txBody>
      </p:sp>
      <p:sp>
        <p:nvSpPr>
          <p:cNvPr id="10" name="AutoShape 8" descr="data:image/jpeg;base64,/9j/4AAQSkZJRgABAQAAAQABAAD/2wCEAAkGBhQSERQUExQWFRUWGBcXGBgYGBgaGhUaGBgXGRYYGBcYGyYfGhojGhgcHy8iJCcpLCwsFR4xNTAqNSYrLCkBCQoKDgwOGg8PGiwkHyQsLCwsLCwsLCwsLCksLCwsLCwsLCwsLCwsLCwsLCwsLCwsLCwsLCwsLCwsLCwsLCwsLP/AABEIAPkAywMBIgACEQEDEQH/xAAbAAACAwEBAQAAAAAAAAAAAAACAwABBwQFBv/EAEMQAAECBAIHBgUBBAgHAQAAAAEAAgMRIfAxQQQSUWFxgZEFBqGxwdETIjLh8SMUQmOyJDRyc4KDkqIVFjNDUlNiVP/EABkBAQEBAQEBAAAAAAAAAAAAAAECAAMFBP/EACIRAAICAgMBAQADAQAAAAAAAAABAhEhMRITQQMyIlFhgf/aAAwDAQACEQMRAD8A+m7V0sxNGhxGww98UNDC5oPw3RWksc4O/dD9UEDKuSGPp8OAC7SGNa0mGxhazWLnOYS8EAUAII812dkt/ocEiZkxk55hrZE78J7wkd5XOgwRQPLptaSAQHFpMy00+kbayXhVylk9eLpUjljPiB74ghMdqOfDbDAA15xGNhRPiFpwbrTkZbl9A7sSGf3G4zwAmTnTMrm7O7FdCDRNrQXOJZ8zpTeXjVdOgE8JHJe+1qt/NMOxo8qH2NDbgxg/wifWSY3s1gEg1sjuHsvT+Er+Gt0kv6tnkHseGaFjDLD5RTlJWeyGH93pMYGYw3r1xBV/DT0IO1nljshuw8y4+E/JAOxmSA1RIYAjCXFevqK9RPQjdrPHd2U0nOuIDnAHcQDI9EDuxYZxhsMsPlb7Uqva+HiqEFHT/Ru1nlf8LbslhgSMMMJT5ondlNM6Ez2lx8z5L1BDUDE9IdjPFHZYE9UuZMzOo4tmdp1TU7009mzM5unhPWd7r0xBoi1EdA9rPJZ2WMnP5PieHzUVP7N/+nnL64kumtJeuWqvhrdJu1nkf8LbPWrPbrO91G9ksAkGNAnPAY1rxr4r1zCQ/CW6aN2nkHslspaol08kLex2j/y4a75dNaS9r4SEw1L+I9rPke0oerEEJrA1rBDiF7hrNMPXd8VgGIcAB/qmMEkdpMLAx0No0owTFECRqWhwlrauE2kbdy+k0/RXOezV1RgCTPAEFwAGZAlzPBfL9maOYWkiA5g19UFjidZxMnl5c/YcNwEs6LgqLUrOnRopGlFjmYt14bmk/K1rWa+udbEvfICWRR6R33ZCe6G5pcWOLZyORXpw4BDyCZyBnumflHGUug2rP+2tEc7SIxa6mu4VpgSDltCr4220TNJ5PvOxoupokN5wbCBIGeq3ADM0SnaQyNCbCdR7XhxhkjWaIThEIJBkQYcgCKEOpScn9y4WroMATn8mtWv1kulwGtIbgF36PoENji5rQHEas5CYEyQ0HJszguzjGP8A048m7Oc9qtOkQ2AFwiM+V4qATru1XNlMTbDJnlqkGS9hjThJeVA7AhQopitnM6xDaarS/VD3NAAqQ0CZJkBISFF6sGLKwulRujnboYoRLFJEScp3wQx45oN3VZySVmSbdHUq1Vz6PEmTfVNiOp1SmmrBpp0XqqOoJnBIESVcrHojBnKV3NSqY5QbYl7UU0prc/yL2onO2/hKX9gM1EJhlJ+NVFEiEyWuI5Qx7pKBLa6lLv0R5/eXHzWSBsstKtoS9el+6uE6t7PJNKzW6DmqJqkk18LvarrLpmi0OQnuULqKnMnLb7IobqHYslnJuWDyu2NObBEOYJc97Q2VJYkucTQNDdYnckxGwxpXxS4CTDBmSJa89eU//INBXZ2poYjtDS5zZHWDhKlCCJGha5pIIOIORkQl/YMA6OIDmazABjiSABrE7ZU2SphRHGJXKRz9maaIrXlocDrE/MANYO+Zjm1+ktIlORpgvj+0YU40Uy/7j/5itCgaM1jJAbSScSdp3yA6BZjpMQsixmuJcRGjVcTMzivI8CiPzSdoVNywaL2FClo7R/aAyprEDwTx4pHYZnozPmn8uMsamfjRdZGGGIU/RXRoOrG/Ep4IntvcghiuF4pjze5WsrJDw8CoYutdnoriD8eya33vyQRnIaSRryBBXQRSV3ikwzjd/dPaRIbFfzWCZvJzRqe15o4OfC73I3snj5ZqNhyRxalY8sUEDnle5C1nDPbt3pklQK6URZyFtZC7kuhzQQOCW5l+ScKeS5wjllyegGn0wxCkRtyu5Ii667aohVXXhN+i9WlMFNcjyHtjiidgUkNu7opeClkJz5zxlcqK5inmgiYHHAUqghmgnd+qhyzRVYOiMTqpDNl+OB902O2ntySYWK0/0aP5CMLfjeXFC5teA90wFU5sys4/0ZSJ+6sn0xv60edT8ePWn/tfLoKclqznGSybtemkRxKX6sU9XuM+ePNdFhGjtmn9kaOGQtUH5QXfzn3XSfGa5exawBtm8HiHuDhyII5LpBNJXULnM0BzSSRu963uRlsx1VAyllgmO40uquKIbAHp9kuMeRl0ROnM3lvQuE/CU8VLeKKW7Kh53Ock/V3+NySoTZ8Nu5Nc5VBYCWyiZeN3sRMu7wVak+NzRw24zC6KyHQGrTGXoM+H2RNYrlf3Uh/ZKWQYt+OH2VtFMNqJ7VJ0u/wiqY+CIpNK0vO8UyC6eSXGb0u5IoA2iU1yV8i3+Qol70DQJ4ePDDcmxAgaeNON/hU1kFhAO4URMh4GzxVuh7cFcOoHAeMvFCWcjeAYjLvilMC6CJnb6Kg2u5LjmwUsUC0UQuCYHIIl+qz0ZbFOFFl3a0PW0iMf4sQdHuHotSiCizDS4n6sacgfjRsT/FfLwWZUPTR+zIodDmz6SXEf4jrV6+KeOXBcfYLAIDZYVx2axl4SXaBd1US8NH0aOaF5680RfeKW4Tx33sS9YMiF1b/JTGGY+15rnIz3Js6dBYUxlkWixKZl+OaIPnJC12VbwVa2O251vFVYUdDOKsUBvqubXrTYmQX7d3qrjPwhxG+6Q41x4SyTi5KeJ1ofFMsoyCbXnVHKniqaKqNdOcuWSyMxUduG3NFAb7K4hnKl8FTTIlCS5WN4oJ2PP3QwwJn7K3Oryu96uG/phO7oteQ8KiVvBXNC47rvyUBlwW9EsC7KjBtxV5Vu/RVJYAJXsUI3oihmh6EB+BWX9qRAI8YVH6sT+d25am/BZFpriI0cTB/Xj1/zX/jksVD00Xuq6eiQsZBgFTUHME7QZjkvU1lxdhy/Z2ywkT/uMl2AqJeGj6OcL4KmZdL3KyVYVAA9u38SyntVgDZld8UTuE728lWscrv0WpGtiy3G+A8VZZxlfqrnM1re5M1bn97kpUbG6Ociucl0Q2SmUskc05uHC/VMFkJPBRuvH081QbhlVR0p8OKhO38YzVkhS5oWjEHl6qy5Qvl6H7JME4+N9aqtQdPD3VOdW6KF4OF9U4AF2MjRXCbtVGp6Iwbp5qUsiwHDfj+Ty9lTIW77dboricq5I27/AG6dFqtjeCFu/olzqLrwTC6lb4oRLnTySwQDgofL1Vk1U/CBAiDFYx25pB/atI1cPjReuu7W8ZraIhosg7WhNGkR8v1oplxiOPjjzWK+fppfduMXaMwkAEjDgSMuC72id/ZcPdv+rQyRWVeIMjKW8LvAmcJ7lyl4MfR0r21KsDCZxuimARFtfOvp18V0RBTsdqXEw3JjmoIpyvqtL0yFg2PTNdINFzszwP3TsthvwyUwGYh2Od+QTWmnH3QmU68E17DISomK2zN6QLdxVg5INTA1Vw3S2Sw/K1gWRn1UbfTJUb5opVnJKMW5tZqmFG532Vcr2KqyADjd8kQ4clQlkLuvJQAente9Bin4KtaV+aJ7J8skMNtbzwQ7scUXECFo239kcU0uqoNx9FmsmvAJapgjcELikBLwsg7wRWt0qODOfxH+LiVsETBYv3ghl2laQf4sTweQpZcDXew2SggGU2l7RwbEcGz36sl1jauLu/ELoAcR9Rcf97gCeQB5r0Gu/Eqoa0ZMOct99FZE5X1F4IZyyTPTgrRDKeJ53SqVFFRxzRltb9EqKbnj7ZqJvBUUXAlXeuh2Bw8lzjcB7p78FUNBLZyuiVw4LpgGnS9q5nis8sKXxK6IDQBvPRT875FTqgnsn40S2gA0wvNHOnNA0D8K2QiyMckbaYoS6VnwVsrPy236rLZg3CmXohBUJllhK/BDrqmwL1q8OlzQOPv7bqK2jZe5C5kqyzuih6KQYPHhfBE0dJXxQwzS6Ixe1UgYMlTX1u5Inikr6oHG7uqHgyyW96hQOKsFazUKiBZD2po8tIj/AN9GNd8RxWwxG0WNdrRSNIj62Pxo3T4jpeElqLgar2AyUBoqQJgcA4geC72jZkuDsF39HZXWpjtqZ+Pku5hrvvx9lDegXo0u8bKLZRLcUThct81SYEvggiCWV35Imnd4pcUzu58lMngVsGGcZeKeTTOXvL3SAd29Nc+lJG9ngpi8FS2KBvLJdDcPwkNbrbAnig4blUE9hIudMig1hO/wimUIxF39lbZATjfE+yjTUX4qOic7vFRm1b03gx2SU7G96Mmnilz3YJkwRbHZo35XkUIKsrLQvZTXGYvjmow1kh1fD8I20ntQYjsL9UsNnwuXomYil3JBrUQzIGKa3f5VhC6pOasI9KJFFFkWnQB8aPrCZ+PHw/vXy8JLWokU1WS9rCWkR5CX6sUy4xHGfPHmqGBp/Y2jBkINFQC7+Zx9V2tbLJcXYpnBG2bp7iHumNtCJcl2NNcFD8BejXnGm/co8ykbqoed+akQTHHrxVARja8eSGKcpZc/ZHDE6bLohj4of5Mti2wZmt+n5TDAopo4x9kx5xWjFVYtuxbGnlsrimObTcqbh0RvGC6RWCW8gGgwQATM7qr1p4KQzioeWJHeNyVtyn4oJTOV5Jo6+yYmZCLKoYoib2qqmapokEYqz1VtbK9iIjohI3ouSNv5UnSd+CkIbbv1SjMGXPmlvNJppF+aWG1HrvUtFIhZzQBNinZVCBd4orJvBLxRZb2vD1tIjH+LEHR5HotSiCh4LMNLf+rGmP8AvRsSP/a+XgsVE0jst7SybfpJcR/icXeZ8V0QxVcXYDJQGyr9UuAcZeEl2DEm791Eto0fRxuU1UTAVrtVOOF3+FIhmcePE7EtgkHANUqOfm4K4bpGqCPjipk/4FRX8goRvw9EzXpfmh0cURD3zVR0S9hB0sNu+8ETnTSogAvy3qC/GVFXJ6CgidpS2vmTv8b9Vb3bibohh9FLeSksBsbUX+Ux53yQsiYDlIJRnM5Z+V8k8kkFWzpIVA0UDqVkoQKHp+F0IBadvvtRFUKlWRvWMTVvipDcoT7e971J1reCxiDDK96Bw6o5n7ISbvghiBFKFG8KmniVL2UtC3rL+1HN+PGxH6sT+dy1Jwosl015EaODU/Gj1/zXy6CnJYYI0XurEnokLEjUGJmcM5Zg0O8L1QuDsKX7O2WEjLgXGS7WmqmTNH0OVb3KRNuGKjjghiPl7XwQ9GQyE2qCORPJXAf+VUV0vVZ/ky/QUJqv8KMd8t3mgc6Zu8k4SD0YBVWRW7yU18utERzVkiYxrnw8PNLE8uSbFbPNKlIUwC5SuzotDGtn9vZVqzIrcsFcI1R5y67lSVoLoZKmd8kE8zRE4IXHBdGc0Rp2mSlm9qAbaX90R3DZjwUoqgyKTw6IMM96YLvwSnNzyr6JYIJpnPM+ip5qVUM3e9QPu7qi8DQMUS3oJ53ijii9iWMa1US2XHRbpy5LGu3NIlpWkBspfGi9dd2tntmtmLsVkPaujtGkR8v1oplxiOKtGhtmmd242torDKU2mnAkek+a75Lh7t/1aGSADKvGcj4zXoHcomrNF7CdQj79EMiT75BE6U6XYRAidOaKvZi4cGVeSpzZH3TQaDFKizv06K2klglNthMfRLMOquDh0lL73iiO7b9kbSNpklef2Va08PuFcUeHS5KDbL7Y8k/4Yo0O9LOF+it2N3JG2RFPJQ8uitZKgtrw57eiOXjdyRQmyOxCTW9q6JUiG7YaW50r+yc4zySHslOty8s+SqV+BH/QHuxqiYKX4IWQp3RGzOeOXouUbuzownYbrkobspbnUluvw8lTTn4X7ZJcshQ1rdnl6INT7KNdjv3oc+q1mojxVSXXJC419M+it5opu8jQsrJO8D2t0qOCa/Ef4uJWtF1Csa7xQi7S9IOP6sTZk4hMXaKSya92GyUAAyGqXtHBsRwadxkBPeV1uBN3kuLsGKXwA4iri88fncAeYE+a6iMETJgNbPAJkMC+qBmOefkjh4bOvBMQkEMfJDFFa7s0cwL+yVEN+auTwStlQ5V9kbvPjxSmGtPz0TDlO791EXaKeyy2Zx5clZuaEgX5IwZHK781RIiJQ7KCvOtEUIiWzh40UiVNcUDjXebF71zeHZ02qOmFjjfBL1q7peSCAZHlJRz5Zznd8lXLBPHI9pwlNEDRcwfS9qc51BYXSMrJaLYALn0XJEjVvqupuNLOS5ojBrZ7ccbK5/S6wXCryP1AW470DGI2mm6nhzVObMeiqibBheH2RnH1pclUAiZnsUnKd3RC0L2KimsvFFOY9VRbVMNacFKTdi2lQiVFkfasIjSI+f60Y9YjitgeMVjva0b+kR9bH40bp8R0stklcVSGLts1nQZMhyaJATAG7WIGOKLXrXcl6FMwW0/dB61KoNXz/WTtF/NKrOoETOd5I4Tz1u+CUGUKbBGHLBXC7JlVDIzwPwkxHUwU0hk3TvilOad+2qZydsIxVIYwXfBG4ieftVc7TtvamPNZX4qFLBTjkNjsePvfNU87iJfhVBy2+6kR1Tv4KrwTWSOcTzHD7Zodahmb8UcTKxNC1vQId2K0E2VTzUY4Ei7qh+EfUXxRwmGc8uiY3hGdBCHXzTSKV2/ZLivkqfEoutpWc6bCYPslRJTqrZGqlkVoVzlLGC0shvfS96jH7Zm81T50mghtNjhJFuxpUdDHpFU+CK1nYvFVGAHmrabVkp06LDa0yVvCqG+dVIhVr82Q90AW7Flwgw4jojyKuiRTWecR8lqBeFmDXyMQUP6saoFP+q/BZMuPp93o/erRmtDXaRBa4ATDojWkSFZtcQQdxqkO776C10jpUCe57T4iYQdv/XC/zP5QviP3eZWZUYJ5Puj380EUOlQjwdMdRRNjd8NCYZO0qCD/AGwesprPIX0rz9DwWHrRqh786F/+qD/rCXE776DQ/tMKtMfOlBxWdQ0D0vIr5LZpMTvjoTMdKgzw+sHfgJpbu+ugz/rUGeNXU6+izOGmuvxU8Ex40adD726G1uv+1QJf3jfKc/BLZ300F7qaVAmafWByqskjfUpkU1ijcFs12J3y0EEA6VBmP4gPiJqm9+9AbT9qg/6wsw0JejGwW0zdSrZ9/D786CTIaVB/1j1TYnfPQmfVpUEf5jT5FZNpCUxNg/ijVD320EzI0qFIY/N5K/8AnbQqD9qgzJEvnAE+OAWZwMV3Ny4+yhxRSgtH3z++ehNdJ2lQc/3wZHfLBT/njQDMftUGn/36+yz+Hg3mutieKWA4Js+8i98dCa0E6VBkf4jTPkDNJHfjQdUkaVBIBl9YoeBrkvgP31D9QSyeCPvoXf8A0EDWOlQQDh84n0xHNNHfHQ3ucBpUAluI+I2kpA4mo91ncXE8EmBiOPoUPKorqSyaj2d3i0aK5zYUeFEcMQ17XESoTIFI0nvTooc5p0iEC0ycPiNm0zlIidDPyWMd6sG8T5Fer2D/ANIcfdZr+NDH5Jys0uL3u0NpkdJhTrg6c5SmBqzmRMU3r4PRdGGqZNk3WfqiWDdZ2p/tkjh/UeDf5QvZg/SFlGkDSTP/2Q=="/>
          <p:cNvSpPr>
            <a:spLocks noChangeAspect="1" noChangeArrowheads="1"/>
          </p:cNvSpPr>
          <p:nvPr/>
        </p:nvSpPr>
        <p:spPr bwMode="auto">
          <a:xfrm>
            <a:off x="612775" y="-1333500"/>
            <a:ext cx="3057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2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rgbimg.com/cache1pZPms/users/g/gr/gramps/300/mTjep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819472"/>
            <a:ext cx="10801200" cy="78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5" name="Picture 3" descr="C:\Users\Seso\Desktop\Koprivnica\kajkavski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779">
            <a:off x="2130935" y="490156"/>
            <a:ext cx="7232671" cy="5427704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Zaobljeni pravokutnik 4"/>
          <p:cNvSpPr/>
          <p:nvPr/>
        </p:nvSpPr>
        <p:spPr>
          <a:xfrm>
            <a:off x="-86568" y="188640"/>
            <a:ext cx="4370535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… gdje su u skupinama razgovarali najprije s kazivačima koji su korisnici Doma.</a:t>
            </a:r>
            <a:endParaRPr lang="hr-HR" sz="2400" dirty="0"/>
          </a:p>
        </p:txBody>
      </p:sp>
      <p:pic>
        <p:nvPicPr>
          <p:cNvPr id="11" name="Picture 2" descr="C:\Users\Seso\Desktop\Koprivnica\kajkavski\Kaj 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36" y="3068960"/>
            <a:ext cx="4119914" cy="3089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1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-XrTSfkdcBM4/UmadxS10cnI/AAAAAAAAIr8/W7QHEOPzhOY/s1600/639-vab-xv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eso\Desktop\Koprivnica\kajkavski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11" y="-99392"/>
            <a:ext cx="7082360" cy="5138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Seso\Desktop\Koprivnica\kajkavski\Kaj 0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35600" y="-4038600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so\Desktop\Koprivnica\kajkavski\Kaj 0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35600" y="-4038600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eso\Desktop\Koprivnica\kajkavski\Kaj 0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82110"/>
            <a:ext cx="4367853" cy="3275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5125" name="Picture 5" descr="C:\Users\Seso\Desktop\Koprivnica\kajkavski\Kaj 05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149" y="4020032"/>
            <a:ext cx="3783957" cy="2837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8216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Seso\Desktop\Koprivnica\kajkavski\Kaj 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1118400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so\Desktop\Koprivnica\kajkavski\Kaj 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126312" cy="3844734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5" name="Picture 4" descr="C:\Users\Seso\Desktop\Koprivnica\kajkavski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4274988" cy="3421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C:\Users\Seso\Desktop\Koprivnica\kajkavski\Kaj 0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542" y="3103464"/>
            <a:ext cx="5976973" cy="4290002"/>
          </a:xfrm>
          <a:prstGeom prst="ellipse">
            <a:avLst/>
          </a:prstGeom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86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1.ftcdn.net/jpg/00/29/54/14/400_F_29541494_7YZfrC4PG11DzDteIbD8bjTVsYX605H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6" descr="C:\Users\Seso\Desktop\Koprivnica\kajkavski\Kaj 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60270" cy="544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72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1.gstatic.com/images?q=tbn:ANd9GcToRRAyVYOUIdFtZnMqR39ga1T5MshWnD3mlxNmjkIlAiI7Tb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5" y="0"/>
            <a:ext cx="9164635" cy="91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5" descr="C:\Users\Seso\Desktop\Koprivnica\kajkavski\Kaj 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10890"/>
            <a:ext cx="8280920" cy="6176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AutoShape 2" descr="data:image/jpeg;base64,/9j/4AAQSkZJRgABAQAAAQABAAD/2wCEAAkGBhQSERUUEhQWFRMWGCEaGBgYGBwfIBwgICAbHx0hICAhHSceICIjHCAgHzIgIycpLSwuHyExNTAqOCgrLCkBCQoKDgwOGg8PGi0kHyQsLy8wKiwvKTQqLDQqLSk0LCwuLi4tLy8sLCw1LCwsKiwqLjIqKjAsLDQsLCwvLCwqLP/AABEIAMIBAwMBIgACEQEDEQH/xAAbAAACAwEBAQAAAAAAAAAAAAADBAECBQAGB//EAD0QAAIBAwMDAwIEBAUDBAIDAAECEQMSIQAEMQUiQRNRYTJxBiNCgRRSkaEzYrHB8BVy0RYkQ4Ki4Qc0kv/EABsBAAMBAQEBAQAAAAAAAAAAAAABAgMEBQYH/8QANBEAAQMBBgUDBQABAwUAAAAAAQACESEDEjFBUfBhcYGRsaHB0RMiMuHxMwQjskJSU3KC/9oADAMBAAIRAxEAPwDXp1Ha2m5EHJbwJzycAwOB/tqm53zDhS4UWgqkSW8GQSDjmOftoiUqtYBlenB4ZZNsc4JEE/IP28lel00tALVK5E/U0qoXmM8/A59xr81F2a9l9RITXo1D3EqpVZchmbiMEEsAcGAZ4nA0h1PqBLCnUBeGuNO0E8ZkgWkZwqniNN7mpUxTRRTWRagf7kk8GTgXQR7HQOlbRafpqRB77gGHJJAmMLCD/QzjVMgC8VPFC6e7OLURlQMQ7LYJMHFoSJzOfA/oztar1KgqIXYjtRXHaAMci3PmVBPHyNX3SkeolNfSCkMAgAhcE84nB7on78iau6FKgyJURu2O0G4lp5ziD3TAzI0yb1QMUKm06mDVvu9QhLVRFbtUSSTn3k5k8e0AXTtpXIFVhSDscvZLC7OMEeMEk/30snpFWLq5gwGDZHjxyMcxz/XRdvt2qTZWcU0+o1CBjBMMguBPAkN9p1RbExTn+kGiP1JHYJSW16t0kwuPHmCQJJOIwc8avX2KVKgSmGPpi4sigksxmWYgCFEGBMk5kY1IpVGVVpBNujnIBF5EG4mRg2jJIwIGCY1feVmporU6t9SowW5oK4xOI9sA84yZzAkQBvnlqplJOXDGndUc0u5jgwTBpKFUQCWNxb3EcDW3t9pTuAamxRO1UKmwRA4MznJJydYVTd0aFF1psalRzLPkmVYSYkZPCgZJJGMw1W6o9QIjU6TeoSUprVBJ5i6CRHJkMeIAOTqrRrnARQdusbophV6p6NaqUWmHYuTdH0KO5iDIGBIAHmPGl+m9MaqwpuXAqNLrco4+kzZJHb4yZ++lqXUA6uxW2lTUopkrIJFzAyvsFzyABOlNpvi7r6dOqZBDMHLTiOVZgonBJPE62bZuDSBlr/f4VWSL1Hd06LMyI4Ku0kcuIXDVGk5BHaDj2OmOnbf0adKn6TO5yWUQpNxVokqzEHF0R4EaF0vpNdnruC1MqzoowAoxySJIg4AyeSM60qlFNvSTc1KlSqRikvbbLHgdvJM5MRBOm9wgMFT1qYp518ImEl1/fVqlocehakdzrKnE4UMzcEfciNRuqdGlST1Jc0qqgqR4UrjMzYYwIkjjQaFOtWqSrFMySShBcy3NpBFNQDx9TAeDDdXYwlJPUFX1WdyGBcgAC7MXZwuLeTx4cNbdbMRkNnyhL0KyPVNGwsHytzEGxiQ0+Z9sZ/vpDd9TJ29SipUU7gqwbi2bZnAtCznPgTldGoMq1QWSoQ6MgZnsMgDui6QI8ffPOkaqUxU7R68LCIZIwKQknEq1VmOOfTjzOuizY292Pbr8ZpOKPu66tXNpJQ0wBBB7/oBJPbCkg4/lGfAnfbZA1NWbvVpYv4B/Y5bnJGBpvqe29KkysikkIC6iJCtMkwQCxQCJ4DE5gaxNuC1FHSLgYJtWZ7gIA/fubg/11TIc0OBoKem90VTknKtRGqgsxN5tKozSAO1SADxb/poX4g3Y7KSgLRpuq4Uzgrce6DIGJgwW9yTrV2a0qFJbP8Z1kuASyAEYnJujgSAO4+0+U6pSyJIsSAR/Mzg1GMjlQTHPdA5GrsGh75rA18x6BS40Wm+5U01JqEIxYqqckktF7czEG0HiQZzqu3FG9VkWEktJaMFR3ZxgY/fRbFp0lqBhcgZaagycXSQueQRwB740vQZv4XcmzvqDL4+AFEmYzJJ/86oCZjWO59u6cwqbgqm7dlINMutpvHKFADycSwIzkD41n7vbEWo0U7TZUInIE5k4aSIBED+s6GNqWllJKqkgCTAiCCSRkIbvbK4iNN9V2jLVmpcRVaRLXMMzEwSTdiRybgCYnXW2GkCcvH6WeK54pqyEypJAaDAFwAIESxKllHwZOnN1XFTd7dSuVDVKl2WPqSRMYBts8wCQPgZm22DFA4ZJmGJUmw8gDnI95n31fZ9RNNwyVIqEi41AAMBLLVUQBADeR2gEcaksmYqa+u/CNEnIZmaFVQTySJ8AARJPsBxjTG3os/gIvp2qTCg+WPuYJA5ExzGq1FNPt7WrMxaVySDk+AIEeCOY94UFeoAWEsMgT5PkmMmDjEcfB10QXCimYxTy9DoAQaik/Jj+wGu1j20/1m5vJuH+xx9vGu1X03/9xU3hoF9IaiSbUkspg1BMCZY3cLjwDGJ4xrRpMzC1HLKoJdlYxEcWgKSOTyZ/fIau7FFYUVPTXme2mSBHiMe4+0z4LuFqVBI7EJErTf34OOJOYHPxr5hxmJ778LsQt3vKge1GIPADKA0eAASSo9yx/rnRrqpWK4Wmqi45kn4Nv04ByJ+w1UbUqGBJczcQR9UKMnvBgTwwjH9bHcVWBmXBwxGDHJBEKyyoKjxnz5kxSI5oVRuu64XU0JAqFVaRiYw5YweWiI9tRuqt1hWm7KHNhuQM2Mm4gFVEiBnng4Oq0N89ZmHpGDJkKSYEQuTaJIn9Rg8CDprbU6dOo15Vqs4EADgwsmIMAsfcxgwNM/biKxvBSUD+Isdg6Sshm+8NKhQou55EydK1uoQXABRYhyysGAMEpJH1FIFxOAYzo1GoFBqioXqlWFNRH1ESWkfSi8n2HnMFrY16VGn9VN6ggsxhiSZkmTbgeJ5OnRtYne9goKjc9XWojEKzGLZjtRByAREyfIJJxHA0KtVpVapqdvp0qbEK30kkCZiHJMFYOf6nTKbz1mNMEEKRKAXBzghVEKoCjJLYEjgCdC3zVG9X0lNMEpLKUIi5RyGMZkyB5AEc6logxh11jdFNMFAvBQsKYRQFCoEGf0ogzjLeDgEnSVSkBTRTSrOypaQFUjBg5tuwQBI/lxGj7TablXWqUp1e02C9gVXiATKhjz/afAt/6hB/JP5LF2/xIiI4BDe8mBJwONWJn7YPLr1Qg9M6bSc2qVJpgSlVXZuTllNQDE4kDxpvqO9AWrT9an2oxamim5gBgEmoxALQAqgFjA4xpZWpFB67AlZ9NaUl8DLYzb8nBn51Xa1U21NRYDWZ/UKFw1V2k2XmAqhcMfAYD2guC50meVPO41SdwQqHSam32wcxTqVM+RJOBIxmT7f00LrO6JppTgJSpAMDVLKvbbBIKgszE/SDxpjcdMhTW31RmNogAOqLM4E97kmBgZnA1n7kio0mmVqr2p6ih7FEAAD6QYBPddJMCSNbWcOdeNa45fNPRGIVqv4jPcLvqHjnIjBFotAghVkZyczoe835NoCemtICnaPqKi0vJGFlYePYCcky50zpy2KUZ2Yk5AUnCsBEUwZmCJJ48ToFTo9rktVnBlSM3EACSCMADwR4OdWHWQdApvknBR9xsjCBZK0mvYzILFCERRxgG5j8qOTGlN7s/wD3CIXVKlQLSRATKqRc7sOc8CW5j7arunrItKktRWNSoIYDxAmYBByMif6DmenbOrSo1npKjlGY+tiWKwRC4wMTLE54xqmggTI0HfHvljkk4q246oRTLsoDOqwwF13OLYPAP7GeNZXTOqimtU+nLwxSRgEAKZhp+n+5+Sdbu06mtCi5uNy4W73aTwpgCYESMAc8HKoV6u6atVNsWEtAAWUJhSzGFDKzcHIPnEaWcQ4EU1lDkxttu52q2ljV3DlF8CHBkicKO0SfAB++kOqVVr1mZmVaZJ9OWhcKFBwIuChQeYj5051HqVB1SlQBYASLJtYiVYRIDQC2TiC2DcARnpbg3VGoo9QgC83Oq8CAFhQB4AAHPzqmG79zqEzGtd7lLFTSp0hQLIoqWlBcYAa7DqZYXc5IJEmOJ0HqXUqlShuIiyoy0xmDMKYjMZJn3E6NuqzVLXZT6YIKCSVe0xKoSJz4BMx4nOJ1Ko1SkWgqGrsCGGQbYPsJNklTEFlAGNaWLLzgXa9sPhJ5gQtjpO6RaZDdq1yVd8wlMlRUI8ywByff4GlepOpFAuztbJKKMrJVlUkeQpprE5Zo7YOofas/o0VexZAIiAAeGPbBJJA58HHJ0s1EAKaTXKiEVGeAi3KZtiMlVEnySZPvoxrb17eYxSdKKm2Aq0hXdGVqhdqaFSoZuQZgdvah8YPJOo6PUWC7h6ruSAYlZ94+n6pPnweZ0xX3AR2VEWKlMhU5ZQQDkRI8GImcDjWTuN4Zp0kixSWAaZaDIBHHMwMTyY1bQ60EbzRRqF1Bz6rNgAksDEnJnJmBHGePbOhVds1RTGUQQO7HHtAHuf386Y3NYuKShewAqvAkqTP7fSx9/wC2h9P6e5DiYX0i+cmFyPHbMEDzrpButk0hQRJVKdOmoANNGI8mZP37xqNBuuyWEk+x12runMn1U008L69XoqtI95pkCBBIABkT3CTiT48ffSO56JdDbYgGZVbTa4EZI5IJnPHwcjXUZ3DC0hVSXZmkC4Hg/Mz78D41bbqKZIKsS/JpKSIxNpuESe04kZP3+UF5mddF2pYbqSaVaiBULXELKiQT+3/2A8atvCydri9bZDpz3RjLE+4H1Y+dXqdPp1V9NVLOpEiB2knyxkTHI+ZOY0sKrKRRcsCrmWCCBGIDcEfOIjjjWog4dq9xvuhdW3VxUFwtNwR2tbhYUAgEAQTkeZnTbbalSptUqAOY7VYrBJ4ANt3k+eAxB0uNnTpKzXmorcEAlQIUyXAzEYF2WGZjRX3fruirTVrRM1HGScA8lRjEmTnxpmsXcO29FKjc10p0gqAhqqksbIJUW4BAgKQZOT4+2mekUnqWhioUCSSi8+ZYrMYGddvalOm7esKYZVCKgPLEKzFVPAi0SxA7Tkavv9xFAKsU0qSDTKkM7EYAOWzicEeJ1katAAxz+OiU6JjeVFsqWtSpwIDeoVUGOQoUl/eWAE8SMnCasvpmKhZ2gqVBggkhTbZ3EtmSPeMabHRNuhU1ILgSVr3FR5NqSbjOAJzGQInQuo9RpkKxpuchSximWzjClmVQMCVCjnEa0sw2YbJUiiJR6eKjwGlh2qLiw8xHj9uOec6tsemkl1qhVF7wiMAzZGZP0oDJkf3xqdvtGa5KdCkxYTctRGENIEsIJyCYyePnSdDZm+ojbkKFYqbQSzkQptiOAPJYnnk4KkH7vfwmTon9z0zbUyiWepJLVJluVKrLhA0XqsZB5iQdTtayIVWklGkSpDF6YDiMk20zKjMAEXTAJOr77p2321NXqCoCWH1luCVH+hmY8eMaz6DBqdSr6tbb7VG7fTAT1GOYWFu/+xknnHgb97cSRxz8qKIe8dA3rVaheqowXBApkzFoqEnjMwc5jnXdG3SBmC+uUC3NVYpaOArXFVMDmRg8nGlNqu0uY+mzVGYW3UAMfSFWBJJAHdHOcZ1r9X3NPbhBSogH1EaozAcC4qpOc3Dg8AH4jV3/AI4JJ1oN6cU5WGtcejYqMe92kl1GWa0YYEwMwACcTONUWkXbuZgc/wCJVVCCYBNsu5OJz/bT3Tqlb8yt6tNtxUDOVDCRJtgBRM+QvkfudGX1i9Wke6GUABQzEQpNpIiBmSSFB98a1L4JAjuev9TGCzOqUQhX85WCOoNjMTLyBAMBrYHleQMSdaI27Vim3atcjKzOFgNN/wBLHIm67Cr7Y7hBt/0OnToVqrqnqFb6aU1EK3cVXA7iI9h5PkQvsd2/pOwUXGi1tUXhologgTgycBZ8nnSv3mAtyMTTFTilKlCnTrwC1RYNjNJVWEB7TbaSMC7IGR9qfxKMlfuvJKMVKqbgpBEcAF2VlLcwp8GdEbZoil2k23U6NMJKgKpyyli3thoEGTnQ9xuFRzTVadRygDKSQDVBUi4YAHdYFBxZA+dWwcJJ+DvqmdCgUGFRTFNCalbEs1wVCGYM4jwYws+ByTo/WerGkyikwNQuSqjlQMBmYg5HjwJJA4OobbPttwvcJYVCWFw7gAWIOAJNp5g+YzrNTbq1hvspx3MJJIA8jJm7zx51oGtcQ7Ef345lGS3dj0ZnT1GIVFGWJJuYlQoJcsYUm48ca8tvKgp1UW41LULBSIhu7Me4gnOvRbzqhrU2lkp0lhKagkE4BLRwJAn+gnWT0OglTdOKnAUgDkuQzQIXPcSuI8nznVWBc0Oe/tvmk/IJ47cij2XeqSArKTiBdj9RP0gR74zjWWlL1nWmkCmtggDlmW7uIgmGLKPEAc86e6v1EflemPSAoygBWQwNrXEZJAmBPkaDs6YO4Kmr6aKoS9io/wANnCxcCYhVHA88DVMvNYXHe+HFBqQma4FHdFUHq1ILyfd8dwGSI7gPaP2xwgwjQLZJcTMRIifYmNFWuKdeoZZmJZVdsXTMEtgzH7mIx47fUgtSitIXtZkvwWyFMZ4JMA8xrVjbpjhjyBSmkpTbbq4QQbUY1IntEgFwQPJtB+rjGrUd+WNUEwzJaoUcAZ4BAwDxow3Ip+oi2lWpsLzAy/aTaJtxdAOYPjS/Sd36bMwbvAZaTKAYJIkgQSTHBJx+2tiJBIHLflRMUUdN3yiko9ENHksucn3zrtJ7jpQu/wARVwMXXRgYJGJHmPOu1obOzcZnz8qQ5wp8L6fTpVyJqC648GpZAXgwGAIPNs/66HudxaR6jtVYyBTFVoAHJZqYF2cR/wDloGy2tAp6j16SNaADUEWYExM9x/YiBzomy9BbnFWm3Co9wQC0SCqhyTHtKzjjXzkAT7AjfStF1o4/ENiqli0yRaKfcsexDQVB+Dzkk6PtAtOmwFJ/UEyZEKMwAS8HEcYz5xCe13W3nHqVmfEFskZloAYBcmcsZxidWobauP8A4jUXkIfopk8RPJAABJkzxGoc0Dhzz3x75JKRuf1VEdZNymO1o5kKWHE+3J11F0q1oSnUoqcLJIVo/UVJxHgSCZHkSDUNlczGqGpoiSUZxLt5NoOFERH7n30apsTUpklioyWZlEDB4jIgccccGMouaN0/e+jlZ+02A9V3NdGZWwFUgHtUKe0Ce0A4859tP0Om0BDVK6KwEhQzMf3ViY/trH2NNwjejTqFi03oAFkBRwSCSwW4yBk6IpQU1G5rEoBFhIA5/UEyR/l5/aBrV7ST+XCBE9gPKnJP7TqFN1C0xXIyfTQqqke5sKSJxk6B1n8Smn+W9F6ZsM2KAApyFuBY8wT5JxjJIK+8UsTRVaSr+tadwA/zqwAWcEHu1b/oe7YAo1P02OajWlqkmTwA1viBPtxjSaxgdL6DQmvx7pFcu/emlJ1dmqsJIBU2AZMFkJUtNoY8nPidMbPe3lAtNCiCPT7gQJJYtOWjjIljwedD6l0C1xZNwWWKCVuJNotLySBjg8+TrO6rS70D3PYOFBplJyLsCM9wInAJ+dUGstKDe8qo4rV2m3/idy1XcO7U6VRgqgAqLZuOCAAv0gmc+CZOo31VtzU9OiUp0rialYqLaYYD8tGY23ESSQDNw8atQB29EinuiazqLVAV5MyTAEryc3Z54xoO4oMwSa9QzW76tRlTuK/TTUMYiQhVRaPJMQJH5TkKDHvEbOSg4qaTUmJV2pVkpqbSQigqsibixM3HwJMgj4ytr0X16T1HL0FYoEprNRRcYjua9WHgErJzxqdytX1BT2/qgIgwpBLLNxc5lLiSVgE4HvGjdB2Iq0Vp+rToT3XFQWbkALLBixZXYgZ+nOdbj/bbeDtOnTCTyTKY6VTFaoZZVpUzxcO60KDcAgDAnmHIAwDAkp7JmCeojqjViWIQLJkm24gQqgQBT+CTou73wpvUo0waiLQWnFMK4uZmJm8mTkzaZkH21n9Jspsab7dlqCCv5ltsRbdEBsiecZ41QabpOVKUw68wUCpXdTqkUizzUeQiEwIAmRKgTlj49h8aL+G6bhHe0FnVioBYAJgYz2w3HMx/W/WQhKJb6pSXeAtvbzhTkgtGR/SdaXRaB/hqlUVJBYqAyoTN0BRlQuYxJUDM6b3xY8zvwnSZWW9b0tsiimRY5cuthAAcEFmMSZAGD4I5xoO9dm29F7FL1GPpKDl6jVbs4EAGB/8AY8cDuqUzuFUmmzNU/MNtsBVNSE7Iz3BmJuypBjT+ypUq1alUVx6dGl6jLSkfmqQAGLM0S0AWwPPzq5a0Bxxkk/HVSZSnUVEZWnSG3jGS1RiAakHtVRBOQPHknKm6ArOHFS4imCbUKqkCABJJJiBPv4ga0dwartWdgHWWW0U2N7vSDrILYtRSxMyJnMgDF26ArLPYSpJ7QTgfNwkkRgDWjBSZr89J47hAKP1WuEt/MU94JIpKTMTGAD+x+dM/h/dLRNSshWrVZiKYSB3EBiWnKqGgTI4MTrJ6hsKoADIewAgqjgiTcCy5jg8Rou13Ba4rbcFCK5wBwCyrm7EiTCzJE60Nm11lEzrgiaou4axfTVi1ZaYpyBhRdTLFiR8ScGLhnU7VlpbKrUYBW3APpSssRK598hiZnz9tK9Y2lg9O8FbS0sYLs112OCQIHOSBqae+tYFVRnFpAZgSLe4TiYTM/SvHtOqDbzBFazzSOKU6n1FWZnNzMz4kwSAB48d+ZmcR76b64GVaXrdtWARTALds4Lc5EHt4z99MdNF5spN6gp0iarKoKgSWCgkkAzJL4gT8aS6i7vVqVai2OW7gxm2+StMIq82y0ePvjWgILgBl34Uy/iWSpVr202poFpKBc4aJYkKIhYwsyFOZORjEdP6WjPUdqpZUB7owSBMeIEefJ99Ve4z6dIIEGCRazR8QRz751NSs9SilN6kUnJdlTP6oUHmOZj5+NXUChie/v5SSp6ZRaGNRVLKDGcSAfGP+edTo69RamLP5e36V8Y8rOp1d61yPr+krrNN917Oj08K7Mj04BEtWW1gCO1QGBIB9x/bTtHZUQ01TSuIH+GwuA5FoWIiJmST8682++YMXLOAT+YoYiSRmF+kwcR7AeRrQp9LFYg2IykSSiqJnm5Wb9pDSPbnXh2lmRVzo4rqWvtytQs7uWQZJ9S7EYZw3exjEFSBHHnQtt05GY2ggKYAqGbfiD2ifaNL7jYPRJpraA5vZAIysFVujjg2j3EkjQP4umx7g6PMwVLKxjk4Bmfjzz75XSRLDRAWnVqKrVFUvBABlSbrRMXMJA7j2jHvpfr/Wma3bgS1RSosEzOLu0A+7EiFjGTpdOt0bGM+qTIIcTiJ5LHloBiMAAeZFs+sK9SpUNNHDYBZoBC8AiIAJyF4wNW2yIN4tmPKk8E502mxtKvUpgiRYHP2uUdpnGB7RmJ1nr0K5ltgsGl3VWiR4Mk3R5gSDgzrar/iYUxLekrAfSAht9gADc5gR4mcTrP8A4iuykVaYReBeLUX3PpqWvfP0wc4j3GG0knCd9e6CUyu4pUKgDo7kZVEDBfPMYJ8kxxyc6Stesz1CadK2AqvcqqJ5uDwp498njV6SKpNSpSrKsBRdwRJ7ZNoUE5twDnnVdrsfUpK1eoi0BdUYKVVz3QoyIKySR5++NMANr0n2CCVQdTJdrKiIisQ1arWUg+4pqZPsJC4jzpna9RrPZZt6lWnBWmxtJqxHdaQCVu4eYE+MRqUOsbdKbCi16oBIKgySYVKdwGWMCYPk4A1nV0qVIqMbt1VAFqoXCqZinIW0Iqz2rJJJJ5gKWnFsc5/vsNKqJMpGp0d3dyU2bVGIFSqzX2FhPAPpg8xk5GONGofg2qaKKv5dMuGI9QG1RPdAJgsThQSfkQdFp7etRotU3IoJRUtUICBKhIwoQMCgGBlRMec6U3G3dNm25ao6VakGVZgBJXtBAIJjthvOda33mA1wxAGJr+vRSnPTpbJatNKl9eqrLc5CkLbaCe+0AHz/AMCVPZ1BVpflLuXCOTTqVBBAAiBGVmDCk8MIBOV6+wo7ch/4t61WcUacVW8EliDCgfInGqt131Kl1Iy2AyNRWnTUSLlJD4EkdoJmf6W1jjUVnEkEfFNyiRgnk3u7pJcylzVrBzUpA9oVWAQCIVQDCiPf21Tb0KvY7F6Z5dnDX1KjtaAADcxEnP7eNLbOvV3Dsy0qL0wcrTb0xzJIuI554AyM8apSrncwfUNDb0yQRSV6xnBuZwrSTwFXAHt5Cw1mBr7CKmekJyBgr9Q3opmmqEuwAEKVX6zhS7e7qCSMwBkZ1bY06PpLTek6k1AxrKC6MszkHt84LIZ5wDOtb8JbWj6r1Ept6aAW1KxAa4D6sCRAHxEHU7X1nptWpVGp061cGioClwDKXkwYuIYgACY5nIg2gEsAiIrOZ5Txx6oJqsvf1PUpURbNB2NOmuKbViFClmZVFtFWPH6i0canr+zSjRpI35QYorLTuHasniQAWb+cTicaFu9ucrQqS1NUorUZ1mnFzsKYXlxEk3YLZkmQq23NV6dNGpv3SR3sblJYyWJySDJAjnInOwaJaQYAr+948oSE1RuoUqj7cItKoKb1n9MliSWIUKWJEEhU4ECG+05tLbs9W5LqSMGdCzJAKSIJuAuMR4InEg5c3MPuDV3FNal8FFLkIvaAFu8cE4HPEHgdehRoM77pFFV/8GhSJcIbfrYE8RaVBmY8DWzHQLuZHPHrWMzEUSNFH/U6tgvp0yQFBKgk4/mHBHOFXMnnQ9tv7S1R7jVrGBdTYKgHDTiRTQXWgeM86C3U6CFCybgVvqa5QqpzHbhfmY/bUbrfjc1I9aofynI7riXhjEEwJGO3Wgs9WwNdzTsgu0KNVepUq1xQFNyUDM9jIwsCvcpnsURgsRIEkToZH8OymqENOQ9hk3hgRhCe76VNzcE4BMA6nVdwlOlRp0ZUVKSPurAQzKzKCpjBL3HPsBpSkp3W7rEQsgtcwPaB/KuLiPEnyOM6lr/tkiGx1pA3w5pRVQm5rCnVamRRUKpg5esGypzCwARwI7RAzGs3qFRCirRLvFRmd2/UTxceJ8RPhvfFuu1iVFxawtgElpUEs3tJukHxKkCIzDi9vyUREa1Ka2yxMTf9RKmIlogffWzGgQ47yrmc+XRBNYUHYClKmC5JDmJsAYXTIjukKLT5P2Jdv06KJyUZzczHAVRn6QOQOAYgzz4E9Ep6q1Ec1zUgqqkjFwC3eRyf2/fTA3bVKCLWstop6iIOKpLAgPiCoWcD7nnVOLiBXPH44enqgQsmrtw7MwqOQSYIpMwIBgGfPGu1obXrBRFU1CmAbQ6qBOfp9Jo5nk67Wt61FAKb4LOG7/q9VsUUIabo0kywkgDIAAIVlMcD9vONF2m2ZG9OlVe1j9XbcpjKyWAmOfI4OcaHV3NOy+rskMAf4cH35tIwBJ/ce+MvqXWFYJZTZWGQGYQo82iSRIgZnXiNY55IAx5EeV2TC2qu/wDTrkUqQf0pVr4iZlhK4ZscmY8yeD0uooO6oGpMTlqYgAxkHtE/aPvPOs3Y9Uo1EVDHGFaCVIMnvPvk5Bz8RrtxuaiPNSrSCx9AqLwfAEZAHtIOOfEGyk3SIPqd9uaJS9XdU6lwSmKgUPyCBkxdCsIOSuSBwZBxo9HYqtMUwJctLIMkCZg8DgKvgnJjVOhdaqfpClYmDcAIkjgd4GOQc+40qu7uuEn1CZuTtyW7jhhdPccj2jnHQWuBLcI4pcVr9N29BWZMTP0BFB9svaYHiB3HOr1eoVzeaalaQNgRQwIC5bOIY4Nqhm5n6dZNXbuhsZatL+Zi1q/YYnicTzPto3rVrWsZKS5SmB9SpIEAhgskjJC+J8DWZswTeJnn+v6g8E8OqUHVS1Bu2fJ+MEgzPwRzpGvNWoH7isditAIA59NSckRm1c/sNKA2HCvbENgnPuPBPxI0xt+rGiWqi9CyBEqZZknPdIglgCABEQOfNCyu1Z51QSjjcLuKgQVVUU/pAUqGqeWKnyuBbkjJxI090OidsA8UHUMAzKAqSSQDMBmzKxMEgfuvsqNI2irTDvUDVLmgSgua823Gm04twfE8DSVPq9VFWSRTEgC6YKgAEysELd/mgn6dSWl8sbhxiuOGe+iiVFSrX39Qgv8Al3eo9hnuJ7Uk9pI9gMfMa1a1V6prt3WKWU0yQRCqogJ9N10vAA9uTof4d6ktOmihFqemoEqtzFucEQQSSALgRH9NJ7be1WMmkaVM3M5BCvVlnLG4AgZEA+DwdDgS4gAADDr/AAckBKt1EooNSnQuIEUxJq8CGZUwvEwxB+DrV2X4hpUUqNVpD1CMVmFpAkQPTEsqz+ox7axfw31MIB/Cqh3LEw5RiEk4CkqYaP1E+Oedel234XZKZq7ioqOZY1gzXu/klmH0qMSDnV2/02G68R5PTId50UgzmkN9+JjW2jrTpF0+p2SlUAAJEgXQoF3mWJg++la263Lq0Ulp06KNMsO0AT3AC0EEiAPJAydNbHqjbg1ZKUaLsBeUAJRVAPps6kcCQJHgnzoH4boNvVpbeghp0VDNUquJJJa6UlokQoDQDgk4JGgMZZtJugAGTOUjpWkRCV4jNEetUpIqsHL2B65pWknzTV7gILGJBMhQTGdJ77cVNydttAjU6SjtQ1FBMEBXqMsknk2qB8HJI9d+IN9R2W1ejRa2QSwALM10KSzT9TN2ickg5gMB578D73bUKTDcXh1GFsMF8GAQO5lBWBJPBwNTZvP0zatZnTHv09NVJIdir/iuj/CotCgxNtMsaaR2qxCyxuzc3jOAPGkNma1PbLUK0iin1SXhUJEkIgBN8gHAUYHMajddWpA1GNSpV3dYyqoS3o93ki4BrcmA0fSAInWdtqqq1MVCKgN7lajEKt6twDaSw5J97bZPG9nZu+nDhxJIqddOhz4qr2il+omnTLCgAzCVcACLwGANpBEg/SDAGPgU6dWb1EYbV3aqAs3SWPaS6scq3GRAAMeZ010Xqc1BYrZBuIISEWQxLkgU4UTmfaDonT+o119Clt1FJ6yjOSTSDdpLmT/l7QP761dLQRd7k8eM5fxKk4olLptlcruvUpj6h3SbQMBomRI5BniDOrbZ6bVaSrtzUU1YixEBnPli2F8t8/Og9Z6XXrb5qbxVqKgLSCovaYiGmeBLcfy+NB6X0yqS429RAtJB6tdgZDECUDsbQbjBAg5jOs4Dm3i6sDWBOB1VXk307Z0iatbcO6oKhC2Oqh7D+WigYtBAIJgCJGldvvJmiESpYpqs1SoVXA4E8wTOeTpakKKFajn+Iq3gWuSqhbS2FHdJf5HA95AN5VXutDSNu4chZX6w8KTJCqO27Hn7nZtnedWfAHv4UkwFCRKV2em7GLUTPpKpIgK3aJyZKmfGSTolB6s+qilaXqM9OoVyGaM4OYHdxyf20WszVPSphGWgAajUpDYWTP0wBLHt40kKKVXa5aroquygkAWLEHg2gYEKBPxrUVx9jStNJ3VLBbHRer0KdevuazNuaqqWVomWJiR/ItzCODrI6VuWS6ozAxRPaWBtDMViASYEzbjxiJ1YioKKozFVqol1NEi5J+2TMd0geNV6m61a269Ol2R2LAFoEDAB8e8+f20msEnjHYQIGEYnBLCElQ2VR1DBGYHgxTyPHJnjXaNS6g1NQq2qABiV859vnXa3JtJoAgBuZK1tw73G5RcTeGz3EmfMiDAz8DGtal0mAXqK6XTCwpJHMGSpA8z3T4A0Clsa1Rh6W3p06QMgKUkewViWE4n6QQJPudNq+4VvzGNI5FopkqJ9qocgkCMuTz515do/JpHv6SugLM3Gw7i1QrZEOEdQ3xF8MTOJg+8HI0f+NWoppUaao4Bn0pYMcD9LGmPEnknH3fTb0GchqnqKFk1SQxX4dhML5hWVcGPGqbXqbllasA9ImLLQEXkC1cS8GMyZJzg6m/Iww6emf8RFVFOmiqKZVkgDgqxMcQCIgmSSCSTx7kO16lG2rBPT9NJAaAGZv0kZnnAAxwZMAaZ6l1inWYI23FKmFIRYE589wgccyIExOll6ft3pH1HRWWVUIYaB3ARjBwIOPPPKbhLwcRx37cUFWWvWFO9gKlNoTvEzxhCxzHv49zIm6UBSprJq0g5jtKmIE/S0lSGjIORpjZ06qemajfTFoanUOCGgm0HjI5lpwRzoI2r7xy6pCfRTJdRwe9gCZMmBPAAE6m8JyjXxzQmEobmlA/MqJV+m0KHg+fciBJt+JxofS9m9eUK3UwQtvercAEnsM+xx4586Zb8OV0cFhUeovakOpMDyqQCD7CRx5wdIigXvDNWeQXIqIiy57SXEEEKSCAbo/fUNLXAwROo38InRD39NqT1RSdq1FSVtRlLCABgWmVBkeeOedW6T0Pc1kvemiCSIYwzF7SAYEKABjEydaXT6YpF3W1AnDGlTU2jzAnloAOAfEYGvPJUqVTUY1DAI/NcO9QYVrVtNgLE8mDE5OtWEuBDYpFYM9t91BkQtP/0Oaaq6ValOo7RaCDBiYuJCwFHMj2PtoW42QpUqYO4plRSeXUKxEFSASoMy0jPi4yBOp3nRatiVty4RKhCCwVCxUkyT9RJK4keDA86nqi0NvJo7l/pH/tzTWn4P1hyp44CiT450Nc50AuvdKd4OE5pTCr+GadN1QU1qxA/MAClahywHHxABmPMaU/Ee+ZahSsVqBISxGY3REoW8SYub2wIPKXRunVNwC6VPTCMQbGtciIXtm4YJF0cSJMab2PTzRUuu6p0mZgAKodlwwgXMpCkETzONbFrW2pcTJ0r5E+g7JSSOCarfhqqKf59Sy4F3p0wckzatitc0SBGANO7mjU2tKmSz01qKBbSqQWYAEggqYgYC8SNd0np+5aq9X01cq0ko14aROAWX7lpOSB4OsLf9Saruap3NanTKSqqEZiPhSMJ7FyZGSJ85Nv2rrpcCBUgceAnumSAu6l08kJS/Npux/iKzVGB9Oks2kwSbvZTkkgAS2vR9N6KqUX3ApPS/TTNQn1CxGajQCZmYAiFXkSx1mdJ2e3KpUeK77h2NqI7hAuAfpntAxPAPjOs3qPUK+6cj1wy3FUp5IABCyqAlQYA+smfAOCdHXrT7AYAxJnXLtFcgoFDK0NnS2u3VR61RajoPUdCphmN0OzLAyLokmBpPZ9dK1n3T10epRBSiGpSC0WLbaBNqdwkKoJHvkQ6bY9NHb165JIpCHpr/AN4Vcn3IPj9taXRFKirWamq1KlULTexLEHaSQjENhBcFICgEEzOrN1oLiZJ1isnKRh7IImiCvSKgqX73cCU/ONOqoFxOT2AG/wAEgASNJ0IcncGCbpqFKtUFVu7QSEsSV7Rj7DS283atWuQmsxcsSwtQjIH0MpJJiW9wY0112qy0Vp+m9Om9SQjoUqOI8XOxicdoKicsSdaBrpAJqekaiMe6JAVOpMVdUpkJTqAXP65YsViVuHC9wFts9onzp+jtK1PbU6c3U6bh3sY2KM2AqQolmOXnwcap+JenVNtt6CmjSoVCZcLmVWGUuZyAfEcgRPJUr0XKA1gKr1WwqVzKhRaFKAAFjdI88jUg32NIIiecxnjpOenJAxSdXZ00LIKrl1plnYYX1IMop8hZiQcmfEat1vqDWAsPTBpLSQMuWUAExk25AzznkCRrT6dXo0NmWO3DVWwoemQksSF+odxEeP5W+TpKvXmsayi5KaRdatpstUH4GWglc28GDrVri59Rhmcz7T/EEUxWl0Sn6HTam4RjfUIpqCBhWaDgx+mc/wDjXndkFptUSoxAWUkXNdjK9hg/sfI1odWp+tTbdVqoA9U0kQJIVRPcFIz7CQMkHEYDS6eq0lqVKjoq5AaAM+AJj57Y0WcAOLjVxyy4YVjkipNMkHZlc2EktKEzDQMqWlSACDH3U8aRCqyg1OYhV+kRE3OfIk8DJz76ZqpQdgEYrTtGSDNwWWmBwWmMnx+yIpThotnMxP8Az5ka62AY191BwhEfb02MmrJPvUA/2P8AqddrQobEBQPyY8XnuicTg+Pk6nU/VjAp3F6qu2yCIay1FDA911ufFqC5j459/Hi3S96ONvuqgwZWqgEf9sg58SI51gbnYVLQ4reoloMOe5ZzaJmZ5DcH4Onun9KWugNSxAP/AJAwuWPdQeP2nXkusmBklxPr6EeF0yZTB3J9RRURHCGWJWwXz23Mog4AOcTE+dE6x+I3qn/E4BiH7QCIOGUXGPEz7axeoV3i36kJJR3ISfYsoGTEiZGCPtpvaU0WkCaRLnLOMiOY8EEx9Ue2TzqjZNADiJ3oiZKMtYr+W6q4US5UtIEDGZM/bzPM6pS3imnaUprROCJIM+5GRJwS3v51G3oE04pqq1XYm22ozRkm4AR8QY+06DvN04q+mFd34qiCgZmA7QoUGAIEsDPtHLDQTG+eiUrTT8QU2VUeoFukkgiSQsLyCY8XkqBPGNOdT6glMIKSUGFIckI1x7YgCZj9x499YLUDe3qEKQYZFiKfgLfMkiOMjiIjVX29Mu0OWqQDwZPnJiMeYOZGo+jZyCN77Ikpqp1u8OQFnLAKTIzcxBm2mPEAAn41pdH6duiy1PVakoFoOWButkSVJifENOsihuFpoVqzTvme+0MwjDK3lRmLhM4zybfM+4pCtWqhkEtSVu1GAwMLL3MZACmQOTmC3MyFAczXtkpJXVN4NwwpmoK63S60wEAGCAajASSZJlbVgwZzpna9Y2tCobadJgB2Wk1hcRBAE3fvBEznIAWXotVKIpt6eSLr2CqDIJBuN0BQFtImJkZnT3Stv6bl/Qo1agpmLLaa5tK3sDHAmxZYg5gHSf8ATggGmgMdTl6d0qrN3W5pVXqVvWq0KSgenT5ZzGYpEkdz5gtge50ZepVFqPVrU03VSF/VNWkvIm0GkCeW8iYk8anfUA9d3rs25rKONslwpgRaLg7KoUg9q/vxpkfipaaWUadGkxy1P05qM33v/wBzzzpkyAGtneuPXNTCzdnt6W4DFadRmdvy1SsFAZ2CiSytGTkyJUYmDoP8fVt9OhQrsLZW6mzmoZJLEwBaTJghgB5nOj7+hUr16dNFpCqxZnbbwrEnEYkQoNt36u4DEnTfUeqbah6e0C00FBS1Z6qtUuPhVUNBJxGRB8gTrWZgAScYqYGvHhSUiYrglN30Z9uBfvBSbkpFtMHGLYBEDEqhz5zOl9/tadAJRphKm4rm16i1C5tjuA7e27gW5AJHnWbTo1KjXVR8XVFNR48djORgZ/5Onlo9Npmm616nqJ3EFRE5/SotU8Yu5xnWsFuJJPAdpjLmp9Oa0et9Ao7cq29rKjvBFClyKYGF7VlZzLGJ+edZNXfbASNspuu7WdwCBHABgAc/rJMjnTXTKaFX3e6cBqksHqNTYuZI7aZYSIHLY+DxodX8T0Sq3UmgSe0yzE+CbFQDjgCPAOpaH/j9zooYMDtnpjOqBGNFVqaKCaDPTUj8ywqS13CmosNBj6fMTq9PaUlS7eMDRRiUoUWk1WZU5YMVURkmZGAcwBNL8PvW2rVTQpqrC4VDVdnUAHAUmy5o5jA9udBPWHoUgEeoi2xSD0Ella26CDkzm5smFIjjVD7qMNZg69xNfWNITMZhXq/iW4VXpUnFUsLO0WUUTCqkC6QMSSBk4nOrdGpVt3vDVrO1TcVIiRmIntHAGQB4A0DZdX31ZfSpEIKpBJl1JU4zBhVMFj55PnWh0np1e30aaUyVWHqo5DWjkgsloFmOYiTPsWkWbXAQDzy48OGaG1IOSv8AiDplOKtfdVU9QAqm3pAwscBmIEifCxOfHON07d7cCkEoPX3EXMS7dzmTEKSLVMTiTE441SvQ29RqivuayUEBs9QSalTgxAtUYiZ8a3Nt1KhQVbRtwQe4O7mBCwoUBrvc4+NFWWYb9xOgkDDDLrxxMoAkyk6vT6jNRbcKzUJJVFVVZ2IJZgoJxGATGAMDS24q0qjKirCsCPTLlAjCfTJJm7GeACf66Y6r+LHq1VZWDkA2KtN4+kjluYBJ+nPwBrHTqG63K2AkKO7tHAHkn6o/tq7OztCA58DqRGOX8QXNFBVMbwltmg7FAqm5BBOFlTM/STjmZB0117d1KtKlU+incqUULd8AdzKg7ZJb6hkQBOsBKE0ySGtA5UESZUQcwYzwPJ0zv96a3kmnTiJxyADPgEgDj210fShwIyJ9d9lF6QjvtgoJC3OA1wYsbVAEk+SSTHP7DSTuJCLInkhAP6D9uSZPxxp2ls7wop4DJNQngd3apPALWzBMRGhVK57UpDNsM8TgjuORgR5GMabTlmmdU7ttwVUAOqgYhqVxEe5tzqNX2n4YLIrXoJE9zKD/AHznnXawc6xnH0HwtReTiU3RmWwowJPp1YBGRMKQCQYEhZ0IUC5YKjJkXKGBzwQFOec/GiVnr1wablSEOD2nu9geZ9wvzrqnV64NjhSV5FiloA5Xzj76wF7KJ5lXzWpR34KresBFKgEsgBkQYIIMgHIyTzrGqUwRLm4XXYICLPEgZmOfb7yNNMTuQSPSpnhiKRE+JullLR4bg55AOlx2PApgMrdtoIJHGWBIzz/WdSxobMY6INU5U27OyrdXdUUElAJzhQLmBz4+DgaLt3SmGDghshmJDsCJkAlpHtiP1ROlanTGQhz6jktLBCgVeSM5PGR2gDmTI0Dc9RbuCFGCiC5QBmu8fNuB9z86V2/QGiJiqe6ZIRiBNMiSzISUk/UMZYggwJ5GDpMvS+pq63tlmem18/5AFwPF2Rge+Ga+xdYG4q2yvqWZkQO2SD24MkTnxOJih01qrH0GFUKJIypUSwwIY+AfIHxpgtEunrl3I/SVUb/1Dt6dI207qsf4il0Z8kySfBMySSSfjS3UOrAAsNslN2BIeTUZiBE3ubh3ZOOP20pXqLTJDBTa0MLhJ+0dzfcCNaNPrq1XgLRUtKlmDNg8lz6l/nlpyY4kaf0w37g0nUk78JTlK6l0t1Raj1KToYUK1cAgGBKktERPOB8aNu99QVWqFaSlyAlHbw9i8n1YAWoSAAF+kEkkHSVRkoV29SjTqMohEW6y/EGOJIjngfOqbbpyhTUqkI7uXVkpl15gw1MmpT+Mwf2nSifuceUZ8AK949JUlCrdQO4tpB3ywimbUQCZyA4pjP8AlGtnf1aG2VaSlFrOG7mQCynkmbe96jkWCSQJgAanp+z3LszbT1mqGAdw4ZbBGUQVCTM/rY/A86wtruWNYswT+R6zx7xcgEAxnOf99FHmhoMs5OtP2dIRwT3TaVMKzCnRWoDAJev6giFDemPE8KSCSY+NX3FTbKljmvVRahZ0BRGqVIJLtBKqqDtALMcwIAMsdR/ElGnTSjRrUBZMOm1ZmkRGWaJOeB5+0YW72t6g1q17K8djswUR4WLpMYgACDOqsw5xvOkDrPqPB9lJg4eyZ6n+N/VMi1R4UXMwyZZmmSYnAj2A0Nq9V6dXdJAoU2RVRjIqHIUtTypnJA4XgcE6JsOnhaT7uAyUyVF5C3krmEPDRMEHxwY0ej0oJTUNt39UMWYvVK0RAMExyw4gBczkzq5smUYOGXMiscK41S+44lA/6qyqtRjSvwVRKKEgZBuYjkT5kcYaMRuevVUf81AfTIJpkLF0GL4YQczaB4++tA9CUU2epuqdNFF0UrQYPHeV9Q+3Gl9xXpbUI6UaQqlQaStdUdmaD6jswCiAZCryYknUNNm4w1snl70711lWS4JT8S9aq+mlErUUkC5ReozmFTC55JC+0Y5J0nodJaNQ7n/FtPa7GLzIW7zKg3EDiNCq9IdPztzWWlWJ7EL/AJjsTBJIygye4nwf20+qjp6UFgesRUFxRnW1RBYhrBIOAMeZ9jqy4BrbOzmpqWj303kozLirUPxLR2oqFHRGaLRSp3QALboeBceADxJPwVulb2tulenSjb7ci6tUdoLmM3OcEyfpAge3A1kbehSdqVyVHpZesVXk8WIbJhQVE8TPwdep6l18lU2tCnTSkqqzGpVV1GA0ZtSQP05M4kHUWlmGGGNknEmKR5OkoDi6pwWHs+r7egvp0abV6gEGqRdJM3enTbgCYBKmcnGZR2G0pOzJTo16lSBYEATJkm4kXQB5AzzA40103rq0HdxUUOytk0jJkQCciGIJbkjI5OlX6y5PqUVcmAssQ2eBhRg+RJJGukMcC66DXMk1PpTl6KZGZQ0ost0LTVxIJv7jPbAuMEDP3k+2BbXbqKcs4k/54g54AGTqaPV3Dd1MNJ7hcQTMj9XBE4jzq+yryT6dBzZ9Z9a3A5E4GeMZ1sb4BnyPcoBbP6Kj+OtU0yzNSVlY2lViAOJyTAjjxoLVKldbVNT00WCLpjJMmBAEHj4OtBt867j1qm3IRxIW4hTGF7jggEgE5n76r1D8QM5YAmkjQrWkMzkcwAQpE59hgalt6RdaNZkY54ZoMRUpapv2UOlOVQhAbVCz2xMSWBMTA+8DQaBX6qjwSCChJwIhcSD4xOOMEY0z0Te06VQt6F5WCDkWjgliZieZzk4jGqV+ukXgKj1ajljUg4LThFKgiP5v6AauHSWtbpWm90UyMSUSk1CPzEV2kyxbnOORPGM67Sm16UrqGd1uMzLKDz8mddpEMBq4+qYvRgFu0N0X7aZ9JQIsBYs3vI4P7mMcaaG5WoypAqBceocMW4CoZ7oOASRMcgA6y9ztQ6/TlcsgVsz5JOR/p8+NaVDb+oKa0aL0yubiDB9/025+SAB764nhorscZxXSCVltTq06hWmII5zaT/eMeY+2nN5s6oph2sBBAtV3LZJEZBUccA6pvOmbh2LEB7vpYQVEkcQYHxjS27NYmyoX7DxbOeOY5j341qDeiCOKk01TQ3gEXJVqMT2KhQzxy/e594Cro3SDSBd9yyeqpNivkiP8kAxyPGZOdAPVSSrLcSiwSWLWzzzgE8f0xnTO9qbemBfTFWoWDPYfpHEXW9xJjIYjnWbgYuwa6Y78o4yhb3qAJZUpUyVWajgQRx+oswxwOB7ZjR9vuqar6hZaz4CqsAwPJBAP7mZ+QDqnTq+zVLmm4nFNXBz5JEz/AP6Jn98UbptOsXdadVFXKl1fJ8MxsKgfE+NSbv4kEDXXfBME6hC/6oCxrOS1QcD6o/lkxk3ZMnPAEZ1qHePSoqXruKrzaWdgqRy1oBm0mwKgEsTn2zKe2VEJWp6j8xSEgEcFyRaQPYScc861KOwsKsfV9R7oq1qVJxAyQtysS8wBEBZP2KtLm+HTDvKVVmbSqQzvt1ZrD3o5JZhA7mRhnuzyfYxpjp9SuSX25qIMNiFDv+oincFheJGQI1G+689R/TolmKibqgVnX/sa0Hg+cec40Da0lVnD7ivTCSf0Ek5MZINxnjMmdWQS2XAT1PdStB+r7rcN6Pq1qtMLlS5YYwTUupyvyIYeIHOgbv8AEdSmi0KLUmZSfUrBZVzJ7EkRYBCkwBz++XRp7mqDUCOSkFqiqFYAg8sCJ8HjjnA05u+tbmpQCChTWgkA2H5zLMTMmfPnQbFoIENIHEUPvyp4Snmh7RX+qpQBUJIUtU9LJIECmcMTPJGROeNRuGuAQ0KW3psxivFQrTXzawMP7ZDGce0HNPe0KTWU2FKoAxyCGtMCCGlhLZX7azNxuN0VSlVDimGNqriD5lRz75zzHJ1qwXjIIjgfbVS7Sqe631vbxSp0aVSoKUANXZlumTIpqQFnkcx8RpWs1J6dtSkUqQW9RiZckwoBJ4E8fHJ1A6CGpioKoMfou7gY8G0QRHHHzOm32lfcAEhGYCLyxNigEgcR7ksZJnQPpsADThiZO/ZEOzQOndCLjucUqFwUtJksZgRLHgFsDjPGtrbbBaNatVNUV/TEfmsBaDMG5p7jyB7edI9F2ARWrV6iimgFqrkexheSSRBEfeBrF3O5qVBaGYUiS0AQpYycmIaAAJjxA99SWutnEXqYGlOPVOQyKVWzQ6qr7k1mSmlGmLZFNYMnnAKsTBicfsM5/VuuV97UAb/Ci6wOALR8DtB9pHPvOm9vdR/OKKCFUK9RJkmQSoJIY8Z8e2u6DsqipU3CssqSH9QrZE4BLZyYMDkESdMfTZLwBSAN+/hBBND1WiOtOtJEG3toU1DuCVZqhBIRXcNwXk2qFjiDE6wafTzVqAlaj07zcaCzz9SpJIgTAJAknnGpNatu6ypPfUgHgq0FiOB2oAYj9/sHcdPrIBeyoLiv1iQfIj5n+h1dmwMpIBPPZUmusKu+FNLqSgTmfVSGTgtBDRMCOCc+PFdxSpMCVolDOGLi0KAOBy2f7eNF6X0WpVesVUVPTFzkkAfPcTAOgjb1Cqt6d9zEKFg5nhgB8YBjGY1uC0GA6oxrrvNTE4jYVdht7qgkKtqlpWAeMEL5ziBolLfqEFNlJUEswHazn/Nz5xqanSKzK7RSCqIYBgSIOT58+f6aVoqAwcKpXxeQc45GZE+NV9r855JVbgEwJrutSpZSogxJOPsBlnI5PMeSMa7bbijcQsXMSA7SFpi6QRmcCTHM++mtpQaqS1ss0G4EsIwLYgt7AKIGfbQeoeoHa8U6bM0QaUWADtGVgXDOMmOc6iQTd9J3O9U4IErhW2yPy9dYGMqC3k4zAEDmdU33VQ4W1FQCIkFbjJyM/SBHJJ0CkwU2qKRu/wDk7hE8/I/po+7dXMJStpqVVmEcyeJzkfbjjVXQHAmTxJ9t+EpMJP1fepSGPY/7DXaPVakDBDA/aP7SP9NdrSeB9FMHULSr9QZRbTqOQB/OpOPYGWAmc8n29ybbqRI/Mp06gWO5kAj4ObSPuM/vpGnVNhKoVgSzWg3Z5JP0gcQNVfdElQ2CDK8QAfjg++fA1y/SBpHzvfBdF7NG3lM3K0lWPGOZziPAx/Ya2en9RrCYqLUZxlbHNsCSYZYOOQD/AL6yq1zemyTaMKGElfeWtiCZ7QCBmdFTdvRK/lENm8ioy3+/FpHvho1m9t9sEA8Ke++ioGDK1v8AroKAM5psRLXKkMZ4H5eY4III5jjSFWrakrRo1QCVDimQOAclH5HzgRqlGitRzdSRYxJqMryMk9zEz4kRqjRScQ90CQ9MwSZmJjuj6ciRrNtm1pho6fxMknFMbDeemoYA2iZdCs55zJPPgewOPE7TqySzVaNNgIzUVnyc/VfOYwDjmPbRfX21RrnUVBBm2abMcHvVOY8EGDHiZ0J9ztQQoRlA/kZ5BxkgvaCM4BJ1NDMtM8P77I6hT/1Ciry22N7QVBBJAJwwUMIzgLPGl+ubm9gjLFWQCQy4UAmxVQemBPIySfc8aQ2VJkK0qrXu0kGmxfkC4sxLKIzIXPE6SX8OtTcMzU6MZJqVUSeQIQBjEeSJMk402PswZwPGffLlKTgSk9o5LhLFpkASUvukTmC5yRkgjxgDRaVekGdlQEJBL1SGLsQYFpZVAPxJAB51bcdLdUD3KZAgK4aI97Tj4413S+jhgKlYp/DqWdu9AzmQLckkMYwACYyeSdalzCC6d++ikgiiRbqW4eha1Q+nJhAbQS0yccnnn/xrQ6l0yrtggapTF4uZAR2gQBJjJz98amtJqMNvTinSUMQ7qyISQoYseR5gnk8Yzl7jbuWWq5RywJhWuJg5JE4k8cfbVj7iMANKTXDlqpw5oqdNqOtOqxspZZWL3ccwMDnx76dTp5RRULlvUbtqF2pKpAnEwrNgRaTGJ8aUoE1Cxq2hVUkseEH2QE3TxwJjS53bVAz1CAtltO5mlV4hIMcTjAyf3oh7s+255+EiQE1XzRv9BvQUm6rOajZUC+2CJzaJ++MB6b1Kym6N2hx3/m2krjtAhpJwOD+3OgnbXMGKOKCDAWDA+04kyZ0FiKptSQFBtJtXHJJM5P8AXVhrSIOHj1x3koko1autUyR6NMlEKqJkL5bzPmQM5+NaQmowL06v8OgIQ2tao9xiJMHJP340nu6YRLSS1bl3Rr1A8LU8AgicHGPMjUJuFWm0uD2lVGRzgsCIPjhvHI95cLw+3p8j5OStpg1THVeqsxSkTUQKwKgmLQP1EeGx7Yz8azqvaCoZGk3Ezgn4I+Pf51FLeGk6sIwgIUifqHODg5JjEaPta6WuZQsfqLYJnPbPBnH9dWG/TAAFFM3jUqenVwjB2cI0yMYxMeD58RxOdCp7bcbhk7CwktGf1C5mP/1E/YDW/wBL6D/HE1KkU9ug7qjNzAgdxEBRkeSxP9K+rtlqMvq1qqpatJabCkIA7nYkiJBb+sHnWP1wCbo+4CucdeuqZbNDgkBWr7uom3pj0aQVVskhQFlixBOcktmfjSvVtyUJpDcLUUm4misSeD4W3BPaJHjGh7nfI9OozPUBZxaphyR5JqGCOIgDPngaX26vSsq4yTaKizIA59iASOeTHMHW7LOOEZceZWZdom6FRxSNJYSnUYXMQSwj7fHI0hRckIoMAeSePfxo+669VqLZU7lukLwATycZJ+50qlSwCCQ88W8fvP8AtrVjXAGRUpFwmmC13G4CE03Zko9xZiCMEFbQRgew+/zpZKTOlSq4qVHY4YkQGOSSDkmJ+3OrdSrj0xTVr3qd1RgcQowoHiMkzzjiNCO5d0SmABSulQW94GTPt/zGs2gxNMeVP2qMTmu3e3pLTVlDXGP1LB98CTH/ADxpo+qiqq0hTZ0tUBZL3E3EE8TxicYETqen7IAoR6RWlmozE2hpaATi7Am1Cfvq6bk7ip3sIyQcILcdztN5ngAtj38akuyxAxnewqA9dFj9R2a06rIzl2XDECRMCRM+Dj9tTplqqqSoFIgMc2MfJ4JUkj767XQHuhYFg4b6rU2m8T6fT9SouED1CVX37WYDPOOOfnTJr1mU0wu2URBVVpSf6EsW+RnVdptA9S5K1MIT/wDI0fvae4j/ALce5Eae6jRFMzVp0ajMMMitxOckYEeYmDAInXlPc29AEnj+6LvAosdxUo5AgxAAyVmOVaef9dPUesECC7OwJELaFZTmLrrQPEAe+hU+jTF5dJ7oCIw+IYVAQMcTOld1sqg7i6mnkrLDmP0hiSxjEZjWn+3aUJE73RT9zapyg6FmSstMYJ+osJgntKe+BBk/3gLbN1JFMpWkQGPIA/lP1CPiR99UrbMQt7OzsZkAkERJwcyBi0LA9zxpOtuCfplQpkMQPH7Rj4gY41bWz+J+PlInVOvTmpFVfRBANoUm+DgBZmY4OOOdMb/do9MpQFJEuEKqAN7zeZZj7937aRTqMKDFz5AP5ZX722yfPP7Rq9apTNpoBknJjuJ4HcRAGZMW+2kWGROXb53kiRvFLVkqHDCSstJQTif1RJ/4NApCoJsh3bEKqORPyAYOcRH9tbdHbtUVA9ZKpgD0qlRkec9qm3j+3zjRq3XTTWaSNTYGAsMtOmTI45quYJLN24iNP6p/ENB8b6dSpLRjKRTZslzMjGBYTkQYgkwMcZJzH20GtumCKajK4EimpLEZOWVRiBzBtzBzEaIvTaZAerXuUnNMECo3zB7FWRzP9xg9SrtEANGiKhGAzuxdmj2V1tUeO3xovCcCeQ+d+wZ5IW63u2o0wu3pP6zMC1bc2kjz2pkATm7J8e+gPuqjVBV3Dm4C5XDAE8WwIiB7AaGxFQksXqPgtUckhBxBDXfYT7gCdMhqLOatenWNFQAi3KSAJAUkgRxIABPv76qAMpOufIT/ADgpCJXq7vcooqufRPfNVlVWC+0kEj4k6DubTVK1DTqOwWCohFkLB7RJgcx+0zmWVt5W7jTpLzdUcQqDhQALQeTiOc6Lv/SVAu0DPe9rVzMEgTAkDIGcDyPvqR9pDYjkKDmdynx8/CtUpotQ0Nv3hyJqBQrAD6gB9QX7wSRnGrbjqdyG8uNo9UgG1BcBmAy07mAgTbgTx3aX3NLbU1FrtWqEdzGUUtg5lrnE89sex86HvepVapUuiJCkCUVUAx9JAEkxHk5jSDL0GOpoeY49oQSUXb9Pc0i9Goyo36PVGfaQO0/9p0Ibc1FCU0ZaztY1sWNhy3nDAeBHJPtLlP8AD1VHpNP8PTZS19wqKQACSAIGJGPE5Og7ZQFV6UVK9rwqoUsQBh6jsTBmeciBE6A+ZIM7OJwy1QRkRvgp3fS69J1fcGnRUkkGxbiIwVp23GYgeB8DRqe0pVRdULLTRZapUqNUYz7KjKqkmYUn3k6Q2exq13JXuayXqVmQAKf5bjA+DM+0HRKtE1Gp0aStWRW71p9oJPAmI9+4zieBpkHC8JGMUjfHsEDAmEv1P8RV9wFp3sUX6VEKvxCIAB2j58mc6t0/o71S9MMKFMZqSwAjBBeWz8L7/M6V21RkqMLVJUtcAZCgfUZmDjiD/wDtyiay0zXZUIqMSpZ+6ciQoYEnECR9tbOFxt2zgaYYrNoBq6qV6qiBlCAWAsVfi4XQO2YAxIHzoz7gVLqlfcAgAIFhmJ/vAE55/bWZvViAGU4g2gjPkGQDM6vRDtaEpg24AA8+59/31rc+0V6/1Te+4030U0GADFaoTA95PuBGo223JIEoZMklwP8AXUV6x4KBSfj55/tq42cMO5IOfq5zHH/MavAJYmiNvOl+kA16gnxImT48/c+2uoUSn0GGGGcupTOD7jWj0+hSUeruYbJWnSuPg9zsFlgMQFxOciJ0l1XqgqlKgCqA0JSCSqgGc3EyfiI1g17nG7jxy5cfCshoqg0zFMSab00YkLMFmJi5hzEAftHzrV2exeot9QqlIkFmj6gpk/MADgew41iVrCWJLSZP0gST8Kcf8xprd7p6gprVJSnaDANxYTBPOCSOIgADHu7RpOG+XFDHXcd811L8RVkFtN1CSYBVPJJ9jrtUfq1RTFNKaoMAekjQPkssk+5PmddqvpA1uN30UXjqd9UQuQQATEf7D/zpvbMbVHhq4DDwQFBAPuAcwdTrtZvwW2azFrMKgUE2kwROCJOI4jXreh7dfUi0R6fED+Y67Xaw/wBbRlNFdhivKvUPcJMBlj4kmY+/nWkzf+2Py4n5w5z75zrtdre0y5hS3EpHb/UP+0f660KhtqNb2yMxj9YH+mu12ptPyVNwXH69yfJaJ+M4+2Bj41kJuGNZlLNbPEmP6fuf667XauyGPIeAotMua9R0GmHdEcB0tqm1hIkIYMHE4GdYnXaYSugQBRBPaIze4nHwB/TUa7XNZH/fI4fKu0/Hqghj6CZ5dyfkgLBPvEmPaToRaQpOSQ2T8Bo1Ou12t9z7rE79F638QG3bbBBhKj/mKOHi2Lhw0fOhf/yMgXeJSUAUlUWoMKsgTC8CfMa7Xa8r/T/5Gcn/APILR2fMLzm1oqTRBAINUg45EjGt/qW3X0N2LVhKqBMDtBqVJC+wPsNdrtdVsTfbzH/IIaPtO8lkNXZ622DsWHYsMSRE8Z8fGtb8emTWJyRWVRPhR6sKPYfHGo12giLZkae4SP4OT3TunUm2rs1NCwTBKgkdo8xrH6QIQqMAtkDgxSeJGu12uWycT9QHVdDwPtWR1btwMC1MD5RZ/rJ/rp/eqFUFRabORjkLOp12vQODN6LnH/VvVY+2y1Oc8c/fUE9x+2u12unNYDBC3Dktknj/AG16D8LMVpVGXDSokYMQcTrtdrL/AFX+Ht5Tsfz7rz26rMWMk4wM8D2+3xqUGfsB/rrtdrpNAsh+S0aVMGrSBAIsGCMcnRav/wDdpjxCY8fSD/rnXa7XGcT/AOpXTl/9BP8A4i7dzVC4AOAMDga7Xa7Wdj/jbyHhbOxK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data:image/jpeg;base64,/9j/4AAQSkZJRgABAQAAAQABAAD/2wCEAAkGBhQSERUUEhQWFRMWGCEaGBgYGBwfIBwgICAbHx0hICAhHSceICIjHCAgHzIgIycpLSwuHyExNTAqOCgrLCkBCQoKDgwOGg8PGi0kHyQsLy8wKiwvKTQqLDQqLSk0LCwuLi4tLy8sLCw1LCwsKiwqLjIqKjAsLDQsLCwvLCwqLP/AABEIAMIBAwMBIgACEQEDEQH/xAAbAAACAwEBAQAAAAAAAAAAAAADBAECBQAGB//EAD0QAAIBAwMDAwIEBAUDBAIDAAECEQMSIQAEMQUiQRNRYTJxBiNCgRRSkaEzYrHB8BVy0RYkQ4Ki4Qc0kv/EABsBAAMBAQEBAQAAAAAAAAAAAAABAgMEBQYH/8QANBEAAQMBBgUDBQABAwUAAAAAAQACESEDEjFBUfBhcYGRsaHB0RMiMuHxMwQjskJSU3KC/9oADAMBAAIRAxEAPwDXp1Ha2m5EHJbwJzycAwOB/tqm53zDhS4UWgqkSW8GQSDjmOftoiUqtYBlenB4ZZNsc4JEE/IP28lel00tALVK5E/U0qoXmM8/A59xr81F2a9l9RITXo1D3EqpVZchmbiMEEsAcGAZ4nA0h1PqBLCnUBeGuNO0E8ZkgWkZwqniNN7mpUxTRRTWRagf7kk8GTgXQR7HQOlbRafpqRB77gGHJJAmMLCD/QzjVMgC8VPFC6e7OLURlQMQ7LYJMHFoSJzOfA/oztar1KgqIXYjtRXHaAMci3PmVBPHyNX3SkeolNfSCkMAgAhcE84nB7on78iau6FKgyJURu2O0G4lp5ziD3TAzI0yb1QMUKm06mDVvu9QhLVRFbtUSSTn3k5k8e0AXTtpXIFVhSDscvZLC7OMEeMEk/30snpFWLq5gwGDZHjxyMcxz/XRdvt2qTZWcU0+o1CBjBMMguBPAkN9p1RbExTn+kGiP1JHYJSW16t0kwuPHmCQJJOIwc8avX2KVKgSmGPpi4sigksxmWYgCFEGBMk5kY1IpVGVVpBNujnIBF5EG4mRg2jJIwIGCY1feVmporU6t9SowW5oK4xOI9sA84yZzAkQBvnlqplJOXDGndUc0u5jgwTBpKFUQCWNxb3EcDW3t9pTuAamxRO1UKmwRA4MznJJydYVTd0aFF1psalRzLPkmVYSYkZPCgZJJGMw1W6o9QIjU6TeoSUprVBJ5i6CRHJkMeIAOTqrRrnARQdusbophV6p6NaqUWmHYuTdH0KO5iDIGBIAHmPGl+m9MaqwpuXAqNLrco4+kzZJHb4yZ++lqXUA6uxW2lTUopkrIJFzAyvsFzyABOlNpvi7r6dOqZBDMHLTiOVZgonBJPE62bZuDSBlr/f4VWSL1Hd06LMyI4Ku0kcuIXDVGk5BHaDj2OmOnbf0adKn6TO5yWUQpNxVokqzEHF0R4EaF0vpNdnruC1MqzoowAoxySJIg4AyeSM60qlFNvSTc1KlSqRikvbbLHgdvJM5MRBOm9wgMFT1qYp518ImEl1/fVqlocehakdzrKnE4UMzcEfciNRuqdGlST1Jc0qqgqR4UrjMzYYwIkjjQaFOtWqSrFMySShBcy3NpBFNQDx9TAeDDdXYwlJPUFX1WdyGBcgAC7MXZwuLeTx4cNbdbMRkNnyhL0KyPVNGwsHytzEGxiQ0+Z9sZ/vpDd9TJ29SipUU7gqwbi2bZnAtCznPgTldGoMq1QWSoQ6MgZnsMgDui6QI8ffPOkaqUxU7R68LCIZIwKQknEq1VmOOfTjzOuizY292Pbr8ZpOKPu66tXNpJQ0wBBB7/oBJPbCkg4/lGfAnfbZA1NWbvVpYv4B/Y5bnJGBpvqe29KkysikkIC6iJCtMkwQCxQCJ4DE5gaxNuC1FHSLgYJtWZ7gIA/fubg/11TIc0OBoKem90VTknKtRGqgsxN5tKozSAO1SADxb/poX4g3Y7KSgLRpuq4Uzgrce6DIGJgwW9yTrV2a0qFJbP8Z1kuASyAEYnJujgSAO4+0+U6pSyJIsSAR/Mzg1GMjlQTHPdA5GrsGh75rA18x6BS40Wm+5U01JqEIxYqqckktF7czEG0HiQZzqu3FG9VkWEktJaMFR3ZxgY/fRbFp0lqBhcgZaagycXSQueQRwB740vQZv4XcmzvqDL4+AFEmYzJJ/86oCZjWO59u6cwqbgqm7dlINMutpvHKFADycSwIzkD41n7vbEWo0U7TZUInIE5k4aSIBED+s6GNqWllJKqkgCTAiCCSRkIbvbK4iNN9V2jLVmpcRVaRLXMMzEwSTdiRybgCYnXW2GkCcvH6WeK54pqyEypJAaDAFwAIESxKllHwZOnN1XFTd7dSuVDVKl2WPqSRMYBts8wCQPgZm22DFA4ZJmGJUmw8gDnI95n31fZ9RNNwyVIqEi41AAMBLLVUQBADeR2gEcaksmYqa+u/CNEnIZmaFVQTySJ8AARJPsBxjTG3os/gIvp2qTCg+WPuYJA5ExzGq1FNPt7WrMxaVySDk+AIEeCOY94UFeoAWEsMgT5PkmMmDjEcfB10QXCimYxTy9DoAQaik/Jj+wGu1j20/1m5vJuH+xx9vGu1X03/9xU3hoF9IaiSbUkspg1BMCZY3cLjwDGJ4xrRpMzC1HLKoJdlYxEcWgKSOTyZ/fIau7FFYUVPTXme2mSBHiMe4+0z4LuFqVBI7EJErTf34OOJOYHPxr5hxmJ778LsQt3vKge1GIPADKA0eAASSo9yx/rnRrqpWK4Wmqi45kn4Nv04ByJ+w1UbUqGBJczcQR9UKMnvBgTwwjH9bHcVWBmXBwxGDHJBEKyyoKjxnz5kxSI5oVRuu64XU0JAqFVaRiYw5YweWiI9tRuqt1hWm7KHNhuQM2Mm4gFVEiBnng4Oq0N89ZmHpGDJkKSYEQuTaJIn9Rg8CDprbU6dOo15Vqs4EADgwsmIMAsfcxgwNM/biKxvBSUD+Isdg6Sshm+8NKhQou55EydK1uoQXABRYhyysGAMEpJH1FIFxOAYzo1GoFBqioXqlWFNRH1ESWkfSi8n2HnMFrY16VGn9VN6ggsxhiSZkmTbgeJ5OnRtYne9goKjc9XWojEKzGLZjtRByAREyfIJJxHA0KtVpVapqdvp0qbEK30kkCZiHJMFYOf6nTKbz1mNMEEKRKAXBzghVEKoCjJLYEjgCdC3zVG9X0lNMEpLKUIi5RyGMZkyB5AEc6logxh11jdFNMFAvBQsKYRQFCoEGf0ogzjLeDgEnSVSkBTRTSrOypaQFUjBg5tuwQBI/lxGj7TablXWqUp1e02C9gVXiATKhjz/afAt/6hB/JP5LF2/xIiI4BDe8mBJwONWJn7YPLr1Qg9M6bSc2qVJpgSlVXZuTllNQDE4kDxpvqO9AWrT9an2oxamim5gBgEmoxALQAqgFjA4xpZWpFB67AlZ9NaUl8DLYzb8nBn51Xa1U21NRYDWZ/UKFw1V2k2XmAqhcMfAYD2guC50meVPO41SdwQqHSam32wcxTqVM+RJOBIxmT7f00LrO6JppTgJSpAMDVLKvbbBIKgszE/SDxpjcdMhTW31RmNogAOqLM4E97kmBgZnA1n7kio0mmVqr2p6ih7FEAAD6QYBPddJMCSNbWcOdeNa45fNPRGIVqv4jPcLvqHjnIjBFotAghVkZyczoe835NoCemtICnaPqKi0vJGFlYePYCcky50zpy2KUZ2Yk5AUnCsBEUwZmCJJ48ToFTo9rktVnBlSM3EACSCMADwR4OdWHWQdApvknBR9xsjCBZK0mvYzILFCERRxgG5j8qOTGlN7s/wD3CIXVKlQLSRATKqRc7sOc8CW5j7arunrItKktRWNSoIYDxAmYBByMif6DmenbOrSo1npKjlGY+tiWKwRC4wMTLE54xqmggTI0HfHvljkk4q246oRTLsoDOqwwF13OLYPAP7GeNZXTOqimtU+nLwxSRgEAKZhp+n+5+Sdbu06mtCi5uNy4W73aTwpgCYESMAc8HKoV6u6atVNsWEtAAWUJhSzGFDKzcHIPnEaWcQ4EU1lDkxttu52q2ljV3DlF8CHBkicKO0SfAB++kOqVVr1mZmVaZJ9OWhcKFBwIuChQeYj5051HqVB1SlQBYASLJtYiVYRIDQC2TiC2DcARnpbg3VGoo9QgC83Oq8CAFhQB4AAHPzqmG79zqEzGtd7lLFTSp0hQLIoqWlBcYAa7DqZYXc5IJEmOJ0HqXUqlShuIiyoy0xmDMKYjMZJn3E6NuqzVLXZT6YIKCSVe0xKoSJz4BMx4nOJ1Ko1SkWgqGrsCGGQbYPsJNklTEFlAGNaWLLzgXa9sPhJ5gQtjpO6RaZDdq1yVd8wlMlRUI8ywByff4GlepOpFAuztbJKKMrJVlUkeQpprE5Zo7YOofas/o0VexZAIiAAeGPbBJJA58HHJ0s1EAKaTXKiEVGeAi3KZtiMlVEnySZPvoxrb17eYxSdKKm2Aq0hXdGVqhdqaFSoZuQZgdvah8YPJOo6PUWC7h6ruSAYlZ94+n6pPnweZ0xX3AR2VEWKlMhU5ZQQDkRI8GImcDjWTuN4Zp0kixSWAaZaDIBHHMwMTyY1bQ60EbzRRqF1Bz6rNgAksDEnJnJmBHGePbOhVds1RTGUQQO7HHtAHuf386Y3NYuKShewAqvAkqTP7fSx9/wC2h9P6e5DiYX0i+cmFyPHbMEDzrpButk0hQRJVKdOmoANNGI8mZP37xqNBuuyWEk+x12runMn1U008L69XoqtI95pkCBBIABkT3CTiT48ffSO56JdDbYgGZVbTa4EZI5IJnPHwcjXUZ3DC0hVSXZmkC4Hg/Mz78D41bbqKZIKsS/JpKSIxNpuESe04kZP3+UF5mddF2pYbqSaVaiBULXELKiQT+3/2A8atvCydri9bZDpz3RjLE+4H1Y+dXqdPp1V9NVLOpEiB2knyxkTHI+ZOY0sKrKRRcsCrmWCCBGIDcEfOIjjjWog4dq9xvuhdW3VxUFwtNwR2tbhYUAgEAQTkeZnTbbalSptUqAOY7VYrBJ4ANt3k+eAxB0uNnTpKzXmorcEAlQIUyXAzEYF2WGZjRX3fruirTVrRM1HGScA8lRjEmTnxpmsXcO29FKjc10p0gqAhqqksbIJUW4BAgKQZOT4+2mekUnqWhioUCSSi8+ZYrMYGddvalOm7esKYZVCKgPLEKzFVPAi0SxA7Tkavv9xFAKsU0qSDTKkM7EYAOWzicEeJ1katAAxz+OiU6JjeVFsqWtSpwIDeoVUGOQoUl/eWAE8SMnCasvpmKhZ2gqVBggkhTbZ3EtmSPeMabHRNuhU1ILgSVr3FR5NqSbjOAJzGQInQuo9RpkKxpuchSximWzjClmVQMCVCjnEa0sw2YbJUiiJR6eKjwGlh2qLiw8xHj9uOec6tsemkl1qhVF7wiMAzZGZP0oDJkf3xqdvtGa5KdCkxYTctRGENIEsIJyCYyePnSdDZm+ojbkKFYqbQSzkQptiOAPJYnnk4KkH7vfwmTon9z0zbUyiWepJLVJluVKrLhA0XqsZB5iQdTtayIVWklGkSpDF6YDiMk20zKjMAEXTAJOr77p2321NXqCoCWH1luCVH+hmY8eMaz6DBqdSr6tbb7VG7fTAT1GOYWFu/+xknnHgb97cSRxz8qKIe8dA3rVaheqowXBApkzFoqEnjMwc5jnXdG3SBmC+uUC3NVYpaOArXFVMDmRg8nGlNqu0uY+mzVGYW3UAMfSFWBJJAHdHOcZ1r9X3NPbhBSogH1EaozAcC4qpOc3Dg8AH4jV3/AI4JJ1oN6cU5WGtcejYqMe92kl1GWa0YYEwMwACcTONUWkXbuZgc/wCJVVCCYBNsu5OJz/bT3Tqlb8yt6tNtxUDOVDCRJtgBRM+QvkfudGX1i9Wke6GUABQzEQpNpIiBmSSFB98a1L4JAjuev9TGCzOqUQhX85WCOoNjMTLyBAMBrYHleQMSdaI27Vim3atcjKzOFgNN/wBLHIm67Cr7Y7hBt/0OnToVqrqnqFb6aU1EK3cVXA7iI9h5PkQvsd2/pOwUXGi1tUXhologgTgycBZ8nnSv3mAtyMTTFTilKlCnTrwC1RYNjNJVWEB7TbaSMC7IGR9qfxKMlfuvJKMVKqbgpBEcAF2VlLcwp8GdEbZoil2k23U6NMJKgKpyyli3thoEGTnQ9xuFRzTVadRygDKSQDVBUi4YAHdYFBxZA+dWwcJJ+DvqmdCgUGFRTFNCalbEs1wVCGYM4jwYws+ByTo/WerGkyikwNQuSqjlQMBmYg5HjwJJA4OobbPttwvcJYVCWFw7gAWIOAJNp5g+YzrNTbq1hvspx3MJJIA8jJm7zx51oGtcQ7Ef345lGS3dj0ZnT1GIVFGWJJuYlQoJcsYUm48ca8tvKgp1UW41LULBSIhu7Me4gnOvRbzqhrU2lkp0lhKagkE4BLRwJAn+gnWT0OglTdOKnAUgDkuQzQIXPcSuI8nznVWBc0Oe/tvmk/IJ47cij2XeqSArKTiBdj9RP0gR74zjWWlL1nWmkCmtggDlmW7uIgmGLKPEAc86e6v1EflemPSAoygBWQwNrXEZJAmBPkaDs6YO4Kmr6aKoS9io/wANnCxcCYhVHA88DVMvNYXHe+HFBqQma4FHdFUHq1ILyfd8dwGSI7gPaP2xwgwjQLZJcTMRIifYmNFWuKdeoZZmJZVdsXTMEtgzH7mIx47fUgtSitIXtZkvwWyFMZ4JMA8xrVjbpjhjyBSmkpTbbq4QQbUY1IntEgFwQPJtB+rjGrUd+WNUEwzJaoUcAZ4BAwDxow3Ip+oi2lWpsLzAy/aTaJtxdAOYPjS/Sd36bMwbvAZaTKAYJIkgQSTHBJx+2tiJBIHLflRMUUdN3yiko9ENHksucn3zrtJ7jpQu/wARVwMXXRgYJGJHmPOu1obOzcZnz8qQ5wp8L6fTpVyJqC648GpZAXgwGAIPNs/66HudxaR6jtVYyBTFVoAHJZqYF2cR/wDloGy2tAp6j16SNaADUEWYExM9x/YiBzomy9BbnFWm3Co9wQC0SCqhyTHtKzjjXzkAT7AjfStF1o4/ENiqli0yRaKfcsexDQVB+Dzkk6PtAtOmwFJ/UEyZEKMwAS8HEcYz5xCe13W3nHqVmfEFskZloAYBcmcsZxidWobauP8A4jUXkIfopk8RPJAABJkzxGoc0Dhzz3x75JKRuf1VEdZNymO1o5kKWHE+3J11F0q1oSnUoqcLJIVo/UVJxHgSCZHkSDUNlczGqGpoiSUZxLt5NoOFERH7n30apsTUpklioyWZlEDB4jIgccccGMouaN0/e+jlZ+02A9V3NdGZWwFUgHtUKe0Ce0A4859tP0Om0BDVK6KwEhQzMf3ViY/trH2NNwjejTqFi03oAFkBRwSCSwW4yBk6IpQU1G5rEoBFhIA5/UEyR/l5/aBrV7ST+XCBE9gPKnJP7TqFN1C0xXIyfTQqqke5sKSJxk6B1n8Smn+W9F6ZsM2KAApyFuBY8wT5JxjJIK+8UsTRVaSr+tadwA/zqwAWcEHu1b/oe7YAo1P02OajWlqkmTwA1viBPtxjSaxgdL6DQmvx7pFcu/emlJ1dmqsJIBU2AZMFkJUtNoY8nPidMbPe3lAtNCiCPT7gQJJYtOWjjIljwedD6l0C1xZNwWWKCVuJNotLySBjg8+TrO6rS70D3PYOFBplJyLsCM9wInAJ+dUGstKDe8qo4rV2m3/idy1XcO7U6VRgqgAqLZuOCAAv0gmc+CZOo31VtzU9OiUp0rialYqLaYYD8tGY23ESSQDNw8atQB29EinuiazqLVAV5MyTAEryc3Z54xoO4oMwSa9QzW76tRlTuK/TTUMYiQhVRaPJMQJH5TkKDHvEbOSg4qaTUmJV2pVkpqbSQigqsibixM3HwJMgj4ytr0X16T1HL0FYoEprNRRcYjua9WHgErJzxqdytX1BT2/qgIgwpBLLNxc5lLiSVgE4HvGjdB2Iq0Vp+rToT3XFQWbkALLBixZXYgZ+nOdbj/bbeDtOnTCTyTKY6VTFaoZZVpUzxcO60KDcAgDAnmHIAwDAkp7JmCeojqjViWIQLJkm24gQqgQBT+CTou73wpvUo0waiLQWnFMK4uZmJm8mTkzaZkH21n9Jspsab7dlqCCv5ltsRbdEBsiecZ41QabpOVKUw68wUCpXdTqkUizzUeQiEwIAmRKgTlj49h8aL+G6bhHe0FnVioBYAJgYz2w3HMx/W/WQhKJb6pSXeAtvbzhTkgtGR/SdaXRaB/hqlUVJBYqAyoTN0BRlQuYxJUDM6b3xY8zvwnSZWW9b0tsiimRY5cuthAAcEFmMSZAGD4I5xoO9dm29F7FL1GPpKDl6jVbs4EAGB/8AY8cDuqUzuFUmmzNU/MNtsBVNSE7Iz3BmJuypBjT+ypUq1alUVx6dGl6jLSkfmqQAGLM0S0AWwPPzq5a0Bxxkk/HVSZSnUVEZWnSG3jGS1RiAakHtVRBOQPHknKm6ArOHFS4imCbUKqkCABJJJiBPv4ga0dwartWdgHWWW0U2N7vSDrILYtRSxMyJnMgDF26ArLPYSpJ7QTgfNwkkRgDWjBSZr89J47hAKP1WuEt/MU94JIpKTMTGAD+x+dM/h/dLRNSshWrVZiKYSB3EBiWnKqGgTI4MTrJ6hsKoADIewAgqjgiTcCy5jg8Rou13Ba4rbcFCK5wBwCyrm7EiTCzJE60Nm11lEzrgiaou4axfTVi1ZaYpyBhRdTLFiR8ScGLhnU7VlpbKrUYBW3APpSssRK598hiZnz9tK9Y2lg9O8FbS0sYLs112OCQIHOSBqae+tYFVRnFpAZgSLe4TiYTM/SvHtOqDbzBFazzSOKU6n1FWZnNzMz4kwSAB48d+ZmcR76b64GVaXrdtWARTALds4Lc5EHt4z99MdNF5spN6gp0iarKoKgSWCgkkAzJL4gT8aS6i7vVqVai2OW7gxm2+StMIq82y0ePvjWgILgBl34Uy/iWSpVr202poFpKBc4aJYkKIhYwsyFOZORjEdP6WjPUdqpZUB7owSBMeIEefJ99Ve4z6dIIEGCRazR8QRz751NSs9SilN6kUnJdlTP6oUHmOZj5+NXUChie/v5SSp6ZRaGNRVLKDGcSAfGP+edTo69RamLP5e36V8Y8rOp1d61yPr+krrNN917Oj08K7Mj04BEtWW1gCO1QGBIB9x/bTtHZUQ01TSuIH+GwuA5FoWIiJmST8682++YMXLOAT+YoYiSRmF+kwcR7AeRrQp9LFYg2IykSSiqJnm5Wb9pDSPbnXh2lmRVzo4rqWvtytQs7uWQZJ9S7EYZw3exjEFSBHHnQtt05GY2ggKYAqGbfiD2ifaNL7jYPRJpraA5vZAIysFVujjg2j3EkjQP4umx7g6PMwVLKxjk4Bmfjzz75XSRLDRAWnVqKrVFUvBABlSbrRMXMJA7j2jHvpfr/Wma3bgS1RSosEzOLu0A+7EiFjGTpdOt0bGM+qTIIcTiJ5LHloBiMAAeZFs+sK9SpUNNHDYBZoBC8AiIAJyF4wNW2yIN4tmPKk8E502mxtKvUpgiRYHP2uUdpnGB7RmJ1nr0K5ltgsGl3VWiR4Mk3R5gSDgzrar/iYUxLekrAfSAht9gADc5gR4mcTrP8A4iuykVaYReBeLUX3PpqWvfP0wc4j3GG0knCd9e6CUyu4pUKgDo7kZVEDBfPMYJ8kxxyc6Stesz1CadK2AqvcqqJ5uDwp498njV6SKpNSpSrKsBRdwRJ7ZNoUE5twDnnVdrsfUpK1eoi0BdUYKVVz3QoyIKySR5++NMANr0n2CCVQdTJdrKiIisQ1arWUg+4pqZPsJC4jzpna9RrPZZt6lWnBWmxtJqxHdaQCVu4eYE+MRqUOsbdKbCi16oBIKgySYVKdwGWMCYPk4A1nV0qVIqMbt1VAFqoXCqZinIW0Iqz2rJJJJ5gKWnFsc5/vsNKqJMpGp0d3dyU2bVGIFSqzX2FhPAPpg8xk5GONGofg2qaKKv5dMuGI9QG1RPdAJgsThQSfkQdFp7etRotU3IoJRUtUICBKhIwoQMCgGBlRMec6U3G3dNm25ao6VakGVZgBJXtBAIJjthvOda33mA1wxAGJr+vRSnPTpbJatNKl9eqrLc5CkLbaCe+0AHz/AMCVPZ1BVpflLuXCOTTqVBBAAiBGVmDCk8MIBOV6+wo7ch/4t61WcUacVW8EliDCgfInGqt131Kl1Iy2AyNRWnTUSLlJD4EkdoJmf6W1jjUVnEkEfFNyiRgnk3u7pJcylzVrBzUpA9oVWAQCIVQDCiPf21Tb0KvY7F6Z5dnDX1KjtaAADcxEnP7eNLbOvV3Dsy0qL0wcrTb0xzJIuI554AyM8apSrncwfUNDb0yQRSV6xnBuZwrSTwFXAHt5Cw1mBr7CKmekJyBgr9Q3opmmqEuwAEKVX6zhS7e7qCSMwBkZ1bY06PpLTek6k1AxrKC6MszkHt84LIZ5wDOtb8JbWj6r1Ept6aAW1KxAa4D6sCRAHxEHU7X1nptWpVGp061cGioClwDKXkwYuIYgACY5nIg2gEsAiIrOZ5Txx6oJqsvf1PUpURbNB2NOmuKbViFClmZVFtFWPH6i0canr+zSjRpI35QYorLTuHasniQAWb+cTicaFu9ucrQqS1NUorUZ1mnFzsKYXlxEk3YLZkmQq23NV6dNGpv3SR3sblJYyWJySDJAjnInOwaJaQYAr+948oSE1RuoUqj7cItKoKb1n9MliSWIUKWJEEhU4ECG+05tLbs9W5LqSMGdCzJAKSIJuAuMR4InEg5c3MPuDV3FNal8FFLkIvaAFu8cE4HPEHgdehRoM77pFFV/8GhSJcIbfrYE8RaVBmY8DWzHQLuZHPHrWMzEUSNFH/U6tgvp0yQFBKgk4/mHBHOFXMnnQ9tv7S1R7jVrGBdTYKgHDTiRTQXWgeM86C3U6CFCybgVvqa5QqpzHbhfmY/bUbrfjc1I9aofynI7riXhjEEwJGO3Wgs9WwNdzTsgu0KNVepUq1xQFNyUDM9jIwsCvcpnsURgsRIEkToZH8OymqENOQ9hk3hgRhCe76VNzcE4BMA6nVdwlOlRp0ZUVKSPurAQzKzKCpjBL3HPsBpSkp3W7rEQsgtcwPaB/KuLiPEnyOM6lr/tkiGx1pA3w5pRVQm5rCnVamRRUKpg5esGypzCwARwI7RAzGs3qFRCirRLvFRmd2/UTxceJ8RPhvfFuu1iVFxawtgElpUEs3tJukHxKkCIzDi9vyUREa1Ka2yxMTf9RKmIlogffWzGgQ47yrmc+XRBNYUHYClKmC5JDmJsAYXTIjukKLT5P2Jdv06KJyUZzczHAVRn6QOQOAYgzz4E9Ep6q1Ec1zUgqqkjFwC3eRyf2/fTA3bVKCLWstop6iIOKpLAgPiCoWcD7nnVOLiBXPH44enqgQsmrtw7MwqOQSYIpMwIBgGfPGu1obXrBRFU1CmAbQ6qBOfp9Jo5nk67Wt61FAKb4LOG7/q9VsUUIabo0kywkgDIAAIVlMcD9vONF2m2ZG9OlVe1j9XbcpjKyWAmOfI4OcaHV3NOy+rskMAf4cH35tIwBJ/ce+MvqXWFYJZTZWGQGYQo82iSRIgZnXiNY55IAx5EeV2TC2qu/wDTrkUqQf0pVr4iZlhK4ZscmY8yeD0uooO6oGpMTlqYgAxkHtE/aPvPOs3Y9Uo1EVDHGFaCVIMnvPvk5Bz8RrtxuaiPNSrSCx9AqLwfAEZAHtIOOfEGyk3SIPqd9uaJS9XdU6lwSmKgUPyCBkxdCsIOSuSBwZBxo9HYqtMUwJctLIMkCZg8DgKvgnJjVOhdaqfpClYmDcAIkjgd4GOQc+40qu7uuEn1CZuTtyW7jhhdPccj2jnHQWuBLcI4pcVr9N29BWZMTP0BFB9svaYHiB3HOr1eoVzeaalaQNgRQwIC5bOIY4Nqhm5n6dZNXbuhsZatL+Zi1q/YYnicTzPto3rVrWsZKS5SmB9SpIEAhgskjJC+J8DWZswTeJnn+v6g8E8OqUHVS1Bu2fJ+MEgzPwRzpGvNWoH7isditAIA59NSckRm1c/sNKA2HCvbENgnPuPBPxI0xt+rGiWqi9CyBEqZZknPdIglgCABEQOfNCyu1Z51QSjjcLuKgQVVUU/pAUqGqeWKnyuBbkjJxI090OidsA8UHUMAzKAqSSQDMBmzKxMEgfuvsqNI2irTDvUDVLmgSgua823Gm04twfE8DSVPq9VFWSRTEgC6YKgAEysELd/mgn6dSWl8sbhxiuOGe+iiVFSrX39Qgv8Al3eo9hnuJ7Uk9pI9gMfMa1a1V6prt3WKWU0yQRCqogJ9N10vAA9uTof4d6ktOmihFqemoEqtzFucEQQSSALgRH9NJ7be1WMmkaVM3M5BCvVlnLG4AgZEA+DwdDgS4gAADDr/AAckBKt1EooNSnQuIEUxJq8CGZUwvEwxB+DrV2X4hpUUqNVpD1CMVmFpAkQPTEsqz+ox7axfw31MIB/Cqh3LEw5RiEk4CkqYaP1E+Oedel234XZKZq7ioqOZY1gzXu/klmH0qMSDnV2/02G68R5PTId50UgzmkN9+JjW2jrTpF0+p2SlUAAJEgXQoF3mWJg++la263Lq0Ulp06KNMsO0AT3AC0EEiAPJAydNbHqjbg1ZKUaLsBeUAJRVAPps6kcCQJHgnzoH4boNvVpbeghp0VDNUquJJJa6UlokQoDQDgk4JGgMZZtJugAGTOUjpWkRCV4jNEetUpIqsHL2B65pWknzTV7gILGJBMhQTGdJ77cVNydttAjU6SjtQ1FBMEBXqMsknk2qB8HJI9d+IN9R2W1ejRa2QSwALM10KSzT9TN2ickg5gMB578D73bUKTDcXh1GFsMF8GAQO5lBWBJPBwNTZvP0zatZnTHv09NVJIdir/iuj/CotCgxNtMsaaR2qxCyxuzc3jOAPGkNma1PbLUK0iin1SXhUJEkIgBN8gHAUYHMajddWpA1GNSpV3dYyqoS3o93ki4BrcmA0fSAInWdtqqq1MVCKgN7lajEKt6twDaSw5J97bZPG9nZu+nDhxJIqddOhz4qr2il+omnTLCgAzCVcACLwGANpBEg/SDAGPgU6dWb1EYbV3aqAs3SWPaS6scq3GRAAMeZ010Xqc1BYrZBuIISEWQxLkgU4UTmfaDonT+o119Clt1FJ6yjOSTSDdpLmT/l7QP761dLQRd7k8eM5fxKk4olLptlcruvUpj6h3SbQMBomRI5BniDOrbZ6bVaSrtzUU1YixEBnPli2F8t8/Og9Z6XXrb5qbxVqKgLSCovaYiGmeBLcfy+NB6X0yqS429RAtJB6tdgZDECUDsbQbjBAg5jOs4Dm3i6sDWBOB1VXk307Z0iatbcO6oKhC2Oqh7D+WigYtBAIJgCJGldvvJmiESpYpqs1SoVXA4E8wTOeTpakKKFajn+Iq3gWuSqhbS2FHdJf5HA95AN5VXutDSNu4chZX6w8KTJCqO27Hn7nZtnedWfAHv4UkwFCRKV2em7GLUTPpKpIgK3aJyZKmfGSTolB6s+qilaXqM9OoVyGaM4OYHdxyf20WszVPSphGWgAajUpDYWTP0wBLHt40kKKVXa5aroquygkAWLEHg2gYEKBPxrUVx9jStNJ3VLBbHRer0KdevuazNuaqqWVomWJiR/ItzCODrI6VuWS6ozAxRPaWBtDMViASYEzbjxiJ1YioKKozFVqol1NEi5J+2TMd0geNV6m61a269Ol2R2LAFoEDAB8e8+f20msEnjHYQIGEYnBLCElQ2VR1DBGYHgxTyPHJnjXaNS6g1NQq2qABiV859vnXa3JtJoAgBuZK1tw73G5RcTeGz3EmfMiDAz8DGtal0mAXqK6XTCwpJHMGSpA8z3T4A0Clsa1Rh6W3p06QMgKUkewViWE4n6QQJPudNq+4VvzGNI5FopkqJ9qocgkCMuTz515do/JpHv6SugLM3Gw7i1QrZEOEdQ3xF8MTOJg+8HI0f+NWoppUaao4Bn0pYMcD9LGmPEnknH3fTb0GchqnqKFk1SQxX4dhML5hWVcGPGqbXqbllasA9ImLLQEXkC1cS8GMyZJzg6m/Iww6emf8RFVFOmiqKZVkgDgqxMcQCIgmSSCSTx7kO16lG2rBPT9NJAaAGZv0kZnnAAxwZMAaZ6l1inWYI23FKmFIRYE589wgccyIExOll6ft3pH1HRWWVUIYaB3ARjBwIOPPPKbhLwcRx37cUFWWvWFO9gKlNoTvEzxhCxzHv49zIm6UBSprJq0g5jtKmIE/S0lSGjIORpjZ06qemajfTFoanUOCGgm0HjI5lpwRzoI2r7xy6pCfRTJdRwe9gCZMmBPAAE6m8JyjXxzQmEobmlA/MqJV+m0KHg+fciBJt+JxofS9m9eUK3UwQtvercAEnsM+xx4586Zb8OV0cFhUeovakOpMDyqQCD7CRx5wdIigXvDNWeQXIqIiy57SXEEEKSCAbo/fUNLXAwROo38InRD39NqT1RSdq1FSVtRlLCABgWmVBkeeOedW6T0Pc1kvemiCSIYwzF7SAYEKABjEydaXT6YpF3W1AnDGlTU2jzAnloAOAfEYGvPJUqVTUY1DAI/NcO9QYVrVtNgLE8mDE5OtWEuBDYpFYM9t91BkQtP/0Oaaq6ValOo7RaCDBiYuJCwFHMj2PtoW42QpUqYO4plRSeXUKxEFSASoMy0jPi4yBOp3nRatiVty4RKhCCwVCxUkyT9RJK4keDA86nqi0NvJo7l/pH/tzTWn4P1hyp44CiT450Nc50AuvdKd4OE5pTCr+GadN1QU1qxA/MAClahywHHxABmPMaU/Ee+ZahSsVqBISxGY3REoW8SYub2wIPKXRunVNwC6VPTCMQbGtciIXtm4YJF0cSJMab2PTzRUuu6p0mZgAKodlwwgXMpCkETzONbFrW2pcTJ0r5E+g7JSSOCarfhqqKf59Sy4F3p0wckzatitc0SBGANO7mjU2tKmSz01qKBbSqQWYAEggqYgYC8SNd0np+5aq9X01cq0ko14aROAWX7lpOSB4OsLf9Saruap3NanTKSqqEZiPhSMJ7FyZGSJ85Nv2rrpcCBUgceAnumSAu6l08kJS/Npux/iKzVGB9Oks2kwSbvZTkkgAS2vR9N6KqUX3ApPS/TTNQn1CxGajQCZmYAiFXkSx1mdJ2e3KpUeK77h2NqI7hAuAfpntAxPAPjOs3qPUK+6cj1wy3FUp5IABCyqAlQYA+smfAOCdHXrT7AYAxJnXLtFcgoFDK0NnS2u3VR61RajoPUdCphmN0OzLAyLokmBpPZ9dK1n3T10epRBSiGpSC0WLbaBNqdwkKoJHvkQ6bY9NHb165JIpCHpr/AN4Vcn3IPj9taXRFKirWamq1KlULTexLEHaSQjENhBcFICgEEzOrN1oLiZJ1isnKRh7IImiCvSKgqX73cCU/ONOqoFxOT2AG/wAEgASNJ0IcncGCbpqFKtUFVu7QSEsSV7Rj7DS283atWuQmsxcsSwtQjIH0MpJJiW9wY0112qy0Vp+m9Om9SQjoUqOI8XOxicdoKicsSdaBrpAJqekaiMe6JAVOpMVdUpkJTqAXP65YsViVuHC9wFts9onzp+jtK1PbU6c3U6bh3sY2KM2AqQolmOXnwcap+JenVNtt6CmjSoVCZcLmVWGUuZyAfEcgRPJUr0XKA1gKr1WwqVzKhRaFKAAFjdI88jUg32NIIiecxnjpOenJAxSdXZ00LIKrl1plnYYX1IMop8hZiQcmfEat1vqDWAsPTBpLSQMuWUAExk25AzznkCRrT6dXo0NmWO3DVWwoemQksSF+odxEeP5W+TpKvXmsayi5KaRdatpstUH4GWglc28GDrVri59Rhmcz7T/EEUxWl0Sn6HTam4RjfUIpqCBhWaDgx+mc/wDjXndkFptUSoxAWUkXNdjK9hg/sfI1odWp+tTbdVqoA9U0kQJIVRPcFIz7CQMkHEYDS6eq0lqVKjoq5AaAM+AJj57Y0WcAOLjVxyy4YVjkipNMkHZlc2EktKEzDQMqWlSACDH3U8aRCqyg1OYhV+kRE3OfIk8DJz76ZqpQdgEYrTtGSDNwWWmBwWmMnx+yIpThotnMxP8Az5ka62AY191BwhEfb02MmrJPvUA/2P8AqddrQobEBQPyY8XnuicTg+Pk6nU/VjAp3F6qu2yCIay1FDA911ufFqC5j459/Hi3S96ONvuqgwZWqgEf9sg58SI51gbnYVLQ4reoloMOe5ZzaJmZ5DcH4Onun9KWugNSxAP/AJAwuWPdQeP2nXkusmBklxPr6EeF0yZTB3J9RRURHCGWJWwXz23Mog4AOcTE+dE6x+I3qn/E4BiH7QCIOGUXGPEz7axeoV3i36kJJR3ISfYsoGTEiZGCPtpvaU0WkCaRLnLOMiOY8EEx9Ue2TzqjZNADiJ3oiZKMtYr+W6q4US5UtIEDGZM/bzPM6pS3imnaUprROCJIM+5GRJwS3v51G3oE04pqq1XYm22ozRkm4AR8QY+06DvN04q+mFd34qiCgZmA7QoUGAIEsDPtHLDQTG+eiUrTT8QU2VUeoFukkgiSQsLyCY8XkqBPGNOdT6glMIKSUGFIckI1x7YgCZj9x499YLUDe3qEKQYZFiKfgLfMkiOMjiIjVX29Mu0OWqQDwZPnJiMeYOZGo+jZyCN77Ikpqp1u8OQFnLAKTIzcxBm2mPEAAn41pdH6duiy1PVakoFoOWButkSVJifENOsihuFpoVqzTvme+0MwjDK3lRmLhM4zybfM+4pCtWqhkEtSVu1GAwMLL3MZACmQOTmC3MyFAczXtkpJXVN4NwwpmoK63S60wEAGCAajASSZJlbVgwZzpna9Y2tCobadJgB2Wk1hcRBAE3fvBEznIAWXotVKIpt6eSLr2CqDIJBuN0BQFtImJkZnT3Stv6bl/Qo1agpmLLaa5tK3sDHAmxZYg5gHSf8ATggGmgMdTl6d0qrN3W5pVXqVvWq0KSgenT5ZzGYpEkdz5gtge50ZepVFqPVrU03VSF/VNWkvIm0GkCeW8iYk8anfUA9d3rs25rKONslwpgRaLg7KoUg9q/vxpkfipaaWUadGkxy1P05qM33v/wBzzzpkyAGtneuPXNTCzdnt6W4DFadRmdvy1SsFAZ2CiSytGTkyJUYmDoP8fVt9OhQrsLZW6mzmoZJLEwBaTJghgB5nOj7+hUr16dNFpCqxZnbbwrEnEYkQoNt36u4DEnTfUeqbah6e0C00FBS1Z6qtUuPhVUNBJxGRB8gTrWZgAScYqYGvHhSUiYrglN30Z9uBfvBSbkpFtMHGLYBEDEqhz5zOl9/tadAJRphKm4rm16i1C5tjuA7e27gW5AJHnWbTo1KjXVR8XVFNR48djORgZ/5Onlo9Npmm616nqJ3EFRE5/SotU8Yu5xnWsFuJJPAdpjLmp9Oa0et9Ao7cq29rKjvBFClyKYGF7VlZzLGJ+edZNXfbASNspuu7WdwCBHABgAc/rJMjnTXTKaFX3e6cBqksHqNTYuZI7aZYSIHLY+DxodX8T0Sq3UmgSe0yzE+CbFQDjgCPAOpaH/j9zooYMDtnpjOqBGNFVqaKCaDPTUj8ywqS13CmosNBj6fMTq9PaUlS7eMDRRiUoUWk1WZU5YMVURkmZGAcwBNL8PvW2rVTQpqrC4VDVdnUAHAUmy5o5jA9udBPWHoUgEeoi2xSD0Ella26CDkzm5smFIjjVD7qMNZg69xNfWNITMZhXq/iW4VXpUnFUsLO0WUUTCqkC6QMSSBk4nOrdGpVt3vDVrO1TcVIiRmIntHAGQB4A0DZdX31ZfSpEIKpBJl1JU4zBhVMFj55PnWh0np1e30aaUyVWHqo5DWjkgsloFmOYiTPsWkWbXAQDzy48OGaG1IOSv8AiDplOKtfdVU9QAqm3pAwscBmIEifCxOfHON07d7cCkEoPX3EXMS7dzmTEKSLVMTiTE441SvQ29RqivuayUEBs9QSalTgxAtUYiZ8a3Nt1KhQVbRtwQe4O7mBCwoUBrvc4+NFWWYb9xOgkDDDLrxxMoAkyk6vT6jNRbcKzUJJVFVVZ2IJZgoJxGATGAMDS24q0qjKirCsCPTLlAjCfTJJm7GeACf66Y6r+LHq1VZWDkA2KtN4+kjluYBJ+nPwBrHTqG63K2AkKO7tHAHkn6o/tq7OztCA58DqRGOX8QXNFBVMbwltmg7FAqm5BBOFlTM/STjmZB0117d1KtKlU+incqUULd8AdzKg7ZJb6hkQBOsBKE0ySGtA5UESZUQcwYzwPJ0zv96a3kmnTiJxyADPgEgDj210fShwIyJ9d9lF6QjvtgoJC3OA1wYsbVAEk+SSTHP7DSTuJCLInkhAP6D9uSZPxxp2ls7wop4DJNQngd3apPALWzBMRGhVK57UpDNsM8TgjuORgR5GMabTlmmdU7ttwVUAOqgYhqVxEe5tzqNX2n4YLIrXoJE9zKD/AHznnXawc6xnH0HwtReTiU3RmWwowJPp1YBGRMKQCQYEhZ0IUC5YKjJkXKGBzwQFOec/GiVnr1wablSEOD2nu9geZ9wvzrqnV64NjhSV5FiloA5Xzj76wF7KJ5lXzWpR34KresBFKgEsgBkQYIIMgHIyTzrGqUwRLm4XXYICLPEgZmOfb7yNNMTuQSPSpnhiKRE+JullLR4bg55AOlx2PApgMrdtoIJHGWBIzz/WdSxobMY6INU5U27OyrdXdUUElAJzhQLmBz4+DgaLt3SmGDghshmJDsCJkAlpHtiP1ROlanTGQhz6jktLBCgVeSM5PGR2gDmTI0Dc9RbuCFGCiC5QBmu8fNuB9z86V2/QGiJiqe6ZIRiBNMiSzISUk/UMZYggwJ5GDpMvS+pq63tlmem18/5AFwPF2Rge+Ga+xdYG4q2yvqWZkQO2SD24MkTnxOJih01qrH0GFUKJIypUSwwIY+AfIHxpgtEunrl3I/SVUb/1Dt6dI207qsf4il0Z8kySfBMySSSfjS3UOrAAsNslN2BIeTUZiBE3ubh3ZOOP20pXqLTJDBTa0MLhJ+0dzfcCNaNPrq1XgLRUtKlmDNg8lz6l/nlpyY4kaf0w37g0nUk78JTlK6l0t1Raj1KToYUK1cAgGBKktERPOB8aNu99QVWqFaSlyAlHbw9i8n1YAWoSAAF+kEkkHSVRkoV29SjTqMohEW6y/EGOJIjngfOqbbpyhTUqkI7uXVkpl15gw1MmpT+Mwf2nSifuceUZ8AK949JUlCrdQO4tpB3ywimbUQCZyA4pjP8AlGtnf1aG2VaSlFrOG7mQCynkmbe96jkWCSQJgAanp+z3LszbT1mqGAdw4ZbBGUQVCTM/rY/A86wtruWNYswT+R6zx7xcgEAxnOf99FHmhoMs5OtP2dIRwT3TaVMKzCnRWoDAJev6giFDemPE8KSCSY+NX3FTbKljmvVRahZ0BRGqVIJLtBKqqDtALMcwIAMsdR/ElGnTSjRrUBZMOm1ZmkRGWaJOeB5+0YW72t6g1q17K8djswUR4WLpMYgACDOqsw5xvOkDrPqPB9lJg4eyZ6n+N/VMi1R4UXMwyZZmmSYnAj2A0Nq9V6dXdJAoU2RVRjIqHIUtTypnJA4XgcE6JsOnhaT7uAyUyVF5C3krmEPDRMEHxwY0ej0oJTUNt39UMWYvVK0RAMExyw4gBczkzq5smUYOGXMiscK41S+44lA/6qyqtRjSvwVRKKEgZBuYjkT5kcYaMRuevVUf81AfTIJpkLF0GL4YQczaB4++tA9CUU2epuqdNFF0UrQYPHeV9Q+3Gl9xXpbUI6UaQqlQaStdUdmaD6jswCiAZCryYknUNNm4w1snl70711lWS4JT8S9aq+mlErUUkC5ReozmFTC55JC+0Y5J0nodJaNQ7n/FtPa7GLzIW7zKg3EDiNCq9IdPztzWWlWJ7EL/AJjsTBJIygye4nwf20+qjp6UFgesRUFxRnW1RBYhrBIOAMeZ9jqy4BrbOzmpqWj303kozLirUPxLR2oqFHRGaLRSp3QALboeBceADxJPwVulb2tulenSjb7ci6tUdoLmM3OcEyfpAge3A1kbehSdqVyVHpZesVXk8WIbJhQVE8TPwdep6l18lU2tCnTSkqqzGpVV1GA0ZtSQP05M4kHUWlmGGGNknEmKR5OkoDi6pwWHs+r7egvp0abV6gEGqRdJM3enTbgCYBKmcnGZR2G0pOzJTo16lSBYEATJkm4kXQB5AzzA40103rq0HdxUUOytk0jJkQCciGIJbkjI5OlX6y5PqUVcmAssQ2eBhRg+RJJGukMcC66DXMk1PpTl6KZGZQ0ost0LTVxIJv7jPbAuMEDP3k+2BbXbqKcs4k/54g54AGTqaPV3Dd1MNJ7hcQTMj9XBE4jzq+yryT6dBzZ9Z9a3A5E4GeMZ1sb4BnyPcoBbP6Kj+OtU0yzNSVlY2lViAOJyTAjjxoLVKldbVNT00WCLpjJMmBAEHj4OtBt867j1qm3IRxIW4hTGF7jggEgE5n76r1D8QM5YAmkjQrWkMzkcwAQpE59hgalt6RdaNZkY54ZoMRUpapv2UOlOVQhAbVCz2xMSWBMTA+8DQaBX6qjwSCChJwIhcSD4xOOMEY0z0Te06VQt6F5WCDkWjgliZieZzk4jGqV+ukXgKj1ajljUg4LThFKgiP5v6AauHSWtbpWm90UyMSUSk1CPzEV2kyxbnOORPGM67Sm16UrqGd1uMzLKDz8mddpEMBq4+qYvRgFu0N0X7aZ9JQIsBYs3vI4P7mMcaaG5WoypAqBceocMW4CoZ7oOASRMcgA6y9ztQ6/TlcsgVsz5JOR/p8+NaVDb+oKa0aL0yubiDB9/025+SAB764nhorscZxXSCVltTq06hWmII5zaT/eMeY+2nN5s6oph2sBBAtV3LZJEZBUccA6pvOmbh2LEB7vpYQVEkcQYHxjS27NYmyoX7DxbOeOY5j341qDeiCOKk01TQ3gEXJVqMT2KhQzxy/e594Cro3SDSBd9yyeqpNivkiP8kAxyPGZOdAPVSSrLcSiwSWLWzzzgE8f0xnTO9qbemBfTFWoWDPYfpHEXW9xJjIYjnWbgYuwa6Y78o4yhb3qAJZUpUyVWajgQRx+oswxwOB7ZjR9vuqar6hZaz4CqsAwPJBAP7mZ+QDqnTq+zVLmm4nFNXBz5JEz/AP6Jn98UbptOsXdadVFXKl1fJ8MxsKgfE+NSbv4kEDXXfBME6hC/6oCxrOS1QcD6o/lkxk3ZMnPAEZ1qHePSoqXruKrzaWdgqRy1oBm0mwKgEsTn2zKe2VEJWp6j8xSEgEcFyRaQPYScc861KOwsKsfV9R7oq1qVJxAyQtysS8wBEBZP2KtLm+HTDvKVVmbSqQzvt1ZrD3o5JZhA7mRhnuzyfYxpjp9SuSX25qIMNiFDv+oincFheJGQI1G+689R/TolmKibqgVnX/sa0Hg+cec40Da0lVnD7ivTCSf0Ek5MZINxnjMmdWQS2XAT1PdStB+r7rcN6Pq1qtMLlS5YYwTUupyvyIYeIHOgbv8AEdSmi0KLUmZSfUrBZVzJ7EkRYBCkwBz++XRp7mqDUCOSkFqiqFYAg8sCJ8HjjnA05u+tbmpQCChTWgkA2H5zLMTMmfPnQbFoIENIHEUPvyp4Snmh7RX+qpQBUJIUtU9LJIECmcMTPJGROeNRuGuAQ0KW3psxivFQrTXzawMP7ZDGce0HNPe0KTWU2FKoAxyCGtMCCGlhLZX7azNxuN0VSlVDimGNqriD5lRz75zzHJ1qwXjIIjgfbVS7Sqe631vbxSp0aVSoKUANXZlumTIpqQFnkcx8RpWs1J6dtSkUqQW9RiZckwoBJ4E8fHJ1A6CGpioKoMfou7gY8G0QRHHHzOm32lfcAEhGYCLyxNigEgcR7ksZJnQPpsADThiZO/ZEOzQOndCLjucUqFwUtJksZgRLHgFsDjPGtrbbBaNatVNUV/TEfmsBaDMG5p7jyB7edI9F2ARWrV6iimgFqrkexheSSRBEfeBrF3O5qVBaGYUiS0AQpYycmIaAAJjxA99SWutnEXqYGlOPVOQyKVWzQ6qr7k1mSmlGmLZFNYMnnAKsTBicfsM5/VuuV97UAb/Ci6wOALR8DtB9pHPvOm9vdR/OKKCFUK9RJkmQSoJIY8Z8e2u6DsqipU3CssqSH9QrZE4BLZyYMDkESdMfTZLwBSAN+/hBBND1WiOtOtJEG3toU1DuCVZqhBIRXcNwXk2qFjiDE6wafTzVqAlaj07zcaCzz9SpJIgTAJAknnGpNatu6ypPfUgHgq0FiOB2oAYj9/sHcdPrIBeyoLiv1iQfIj5n+h1dmwMpIBPPZUmusKu+FNLqSgTmfVSGTgtBDRMCOCc+PFdxSpMCVolDOGLi0KAOBy2f7eNF6X0WpVesVUVPTFzkkAfPcTAOgjb1Cqt6d9zEKFg5nhgB8YBjGY1uC0GA6oxrrvNTE4jYVdht7qgkKtqlpWAeMEL5ziBolLfqEFNlJUEswHazn/Nz5xqanSKzK7RSCqIYBgSIOT58+f6aVoqAwcKpXxeQc45GZE+NV9r855JVbgEwJrutSpZSogxJOPsBlnI5PMeSMa7bbijcQsXMSA7SFpi6QRmcCTHM++mtpQaqS1ss0G4EsIwLYgt7AKIGfbQeoeoHa8U6bM0QaUWADtGVgXDOMmOc6iQTd9J3O9U4IErhW2yPy9dYGMqC3k4zAEDmdU33VQ4W1FQCIkFbjJyM/SBHJJ0CkwU2qKRu/wDk7hE8/I/po+7dXMJStpqVVmEcyeJzkfbjjVXQHAmTxJ9t+EpMJP1fepSGPY/7DXaPVakDBDA/aP7SP9NdrSeB9FMHULSr9QZRbTqOQB/OpOPYGWAmc8n29ybbqRI/Mp06gWO5kAj4ObSPuM/vpGnVNhKoVgSzWg3Z5JP0gcQNVfdElQ2CDK8QAfjg++fA1y/SBpHzvfBdF7NG3lM3K0lWPGOZziPAx/Ya2en9RrCYqLUZxlbHNsCSYZYOOQD/AL6yq1zemyTaMKGElfeWtiCZ7QCBmdFTdvRK/lENm8ioy3+/FpHvho1m9t9sEA8Ke++ioGDK1v8AroKAM5psRLXKkMZ4H5eY4III5jjSFWrakrRo1QCVDimQOAclH5HzgRqlGitRzdSRYxJqMryMk9zEz4kRqjRScQ90CQ9MwSZmJjuj6ciRrNtm1pho6fxMknFMbDeemoYA2iZdCs55zJPPgewOPE7TqySzVaNNgIzUVnyc/VfOYwDjmPbRfX21RrnUVBBm2abMcHvVOY8EGDHiZ0J9ztQQoRlA/kZ5BxkgvaCM4BJ1NDMtM8P77I6hT/1Ciry22N7QVBBJAJwwUMIzgLPGl+ubm9gjLFWQCQy4UAmxVQemBPIySfc8aQ2VJkK0qrXu0kGmxfkC4sxLKIzIXPE6SX8OtTcMzU6MZJqVUSeQIQBjEeSJMk402PswZwPGffLlKTgSk9o5LhLFpkASUvukTmC5yRkgjxgDRaVekGdlQEJBL1SGLsQYFpZVAPxJAB51bcdLdUD3KZAgK4aI97Tj4413S+jhgKlYp/DqWdu9AzmQLckkMYwACYyeSdalzCC6d++ikgiiRbqW4eha1Q+nJhAbQS0yccnnn/xrQ6l0yrtggapTF4uZAR2gQBJjJz98amtJqMNvTinSUMQ7qyISQoYseR5gnk8Yzl7jbuWWq5RywJhWuJg5JE4k8cfbVj7iMANKTXDlqpw5oqdNqOtOqxspZZWL3ccwMDnx76dTp5RRULlvUbtqF2pKpAnEwrNgRaTGJ8aUoE1Cxq2hVUkseEH2QE3TxwJjS53bVAz1CAtltO5mlV4hIMcTjAyf3oh7s+255+EiQE1XzRv9BvQUm6rOajZUC+2CJzaJ++MB6b1Kym6N2hx3/m2krjtAhpJwOD+3OgnbXMGKOKCDAWDA+04kyZ0FiKptSQFBtJtXHJJM5P8AXVhrSIOHj1x3koko1autUyR6NMlEKqJkL5bzPmQM5+NaQmowL06v8OgIQ2tao9xiJMHJP340nu6YRLSS1bl3Rr1A8LU8AgicHGPMjUJuFWm0uD2lVGRzgsCIPjhvHI95cLw+3p8j5OStpg1THVeqsxSkTUQKwKgmLQP1EeGx7Yz8azqvaCoZGk3Ezgn4I+Pf51FLeGk6sIwgIUifqHODg5JjEaPta6WuZQsfqLYJnPbPBnH9dWG/TAAFFM3jUqenVwjB2cI0yMYxMeD58RxOdCp7bcbhk7CwktGf1C5mP/1E/YDW/wBL6D/HE1KkU9ug7qjNzAgdxEBRkeSxP9K+rtlqMvq1qqpatJabCkIA7nYkiJBb+sHnWP1wCbo+4CucdeuqZbNDgkBWr7uom3pj0aQVVskhQFlixBOcktmfjSvVtyUJpDcLUUm4misSeD4W3BPaJHjGh7nfI9OozPUBZxaphyR5JqGCOIgDPngaX26vSsq4yTaKizIA59iASOeTHMHW7LOOEZceZWZdom6FRxSNJYSnUYXMQSwj7fHI0hRckIoMAeSePfxo+669VqLZU7lukLwATycZJ+50qlSwCCQ88W8fvP8AtrVjXAGRUpFwmmC13G4CE03Zko9xZiCMEFbQRgew+/zpZKTOlSq4qVHY4YkQGOSSDkmJ+3OrdSrj0xTVr3qd1RgcQowoHiMkzzjiNCO5d0SmABSulQW94GTPt/zGs2gxNMeVP2qMTmu3e3pLTVlDXGP1LB98CTH/ADxpo+qiqq0hTZ0tUBZL3E3EE8TxicYETqen7IAoR6RWlmozE2hpaATi7Am1Cfvq6bk7ip3sIyQcILcdztN5ngAtj38akuyxAxnewqA9dFj9R2a06rIzl2XDECRMCRM+Dj9tTplqqqSoFIgMc2MfJ4JUkj767XQHuhYFg4b6rU2m8T6fT9SouED1CVX37WYDPOOOfnTJr1mU0wu2URBVVpSf6EsW+RnVdptA9S5K1MIT/wDI0fvae4j/ALce5Eae6jRFMzVp0ajMMMitxOckYEeYmDAInXlPc29AEnj+6LvAosdxUo5AgxAAyVmOVaef9dPUesECC7OwJELaFZTmLrrQPEAe+hU+jTF5dJ7oCIw+IYVAQMcTOld1sqg7i6mnkrLDmP0hiSxjEZjWn+3aUJE73RT9zapyg6FmSstMYJ+osJgntKe+BBk/3gLbN1JFMpWkQGPIA/lP1CPiR99UrbMQt7OzsZkAkERJwcyBi0LA9zxpOtuCfplQpkMQPH7Rj4gY41bWz+J+PlInVOvTmpFVfRBANoUm+DgBZmY4OOOdMb/do9MpQFJEuEKqAN7zeZZj7937aRTqMKDFz5AP5ZX722yfPP7Rq9apTNpoBknJjuJ4HcRAGZMW+2kWGROXb53kiRvFLVkqHDCSstJQTif1RJ/4NApCoJsh3bEKqORPyAYOcRH9tbdHbtUVA9ZKpgD0qlRkec9qm3j+3zjRq3XTTWaSNTYGAsMtOmTI45quYJLN24iNP6p/ENB8b6dSpLRjKRTZslzMjGBYTkQYgkwMcZJzH20GtumCKajK4EimpLEZOWVRiBzBtzBzEaIvTaZAerXuUnNMECo3zB7FWRzP9xg9SrtEANGiKhGAzuxdmj2V1tUeO3xovCcCeQ+d+wZ5IW63u2o0wu3pP6zMC1bc2kjz2pkATm7J8e+gPuqjVBV3Dm4C5XDAE8WwIiB7AaGxFQksXqPgtUckhBxBDXfYT7gCdMhqLOatenWNFQAi3KSAJAUkgRxIABPv76qAMpOufIT/ADgpCJXq7vcooqufRPfNVlVWC+0kEj4k6DubTVK1DTqOwWCohFkLB7RJgcx+0zmWVt5W7jTpLzdUcQqDhQALQeTiOc6Lv/SVAu0DPe9rVzMEgTAkDIGcDyPvqR9pDYjkKDmdynx8/CtUpotQ0Nv3hyJqBQrAD6gB9QX7wSRnGrbjqdyG8uNo9UgG1BcBmAy07mAgTbgTx3aX3NLbU1FrtWqEdzGUUtg5lrnE89sex86HvepVapUuiJCkCUVUAx9JAEkxHk5jSDL0GOpoeY49oQSUXb9Pc0i9Goyo36PVGfaQO0/9p0Ibc1FCU0ZaztY1sWNhy3nDAeBHJPtLlP8AD1VHpNP8PTZS19wqKQACSAIGJGPE5Og7ZQFV6UVK9rwqoUsQBh6jsTBmeciBE6A+ZIM7OJwy1QRkRvgp3fS69J1fcGnRUkkGxbiIwVp23GYgeB8DRqe0pVRdULLTRZapUqNUYz7KjKqkmYUn3k6Q2exq13JXuayXqVmQAKf5bjA+DM+0HRKtE1Gp0aStWRW71p9oJPAmI9+4zieBpkHC8JGMUjfHsEDAmEv1P8RV9wFp3sUX6VEKvxCIAB2j58mc6t0/o71S9MMKFMZqSwAjBBeWz8L7/M6V21RkqMLVJUtcAZCgfUZmDjiD/wDtyiay0zXZUIqMSpZ+6ciQoYEnECR9tbOFxt2zgaYYrNoBq6qV6qiBlCAWAsVfi4XQO2YAxIHzoz7gVLqlfcAgAIFhmJ/vAE55/bWZvViAGU4g2gjPkGQDM6vRDtaEpg24AA8+59/31rc+0V6/1Te+4030U0GADFaoTA95PuBGo223JIEoZMklwP8AXUV6x4KBSfj55/tq42cMO5IOfq5zHH/MavAJYmiNvOl+kA16gnxImT48/c+2uoUSn0GGGGcupTOD7jWj0+hSUeruYbJWnSuPg9zsFlgMQFxOciJ0l1XqgqlKgCqA0JSCSqgGc3EyfiI1g17nG7jxy5cfCshoqg0zFMSab00YkLMFmJi5hzEAftHzrV2exeot9QqlIkFmj6gpk/MADgew41iVrCWJLSZP0gST8Kcf8xprd7p6gprVJSnaDANxYTBPOCSOIgADHu7RpOG+XFDHXcd811L8RVkFtN1CSYBVPJJ9jrtUfq1RTFNKaoMAekjQPkssk+5PmddqvpA1uN30UXjqd9UQuQQATEf7D/zpvbMbVHhq4DDwQFBAPuAcwdTrtZvwW2azFrMKgUE2kwROCJOI4jXreh7dfUi0R6fED+Y67Xaw/wBbRlNFdhivKvUPcJMBlj4kmY+/nWkzf+2Py4n5w5z75zrtdre0y5hS3EpHb/UP+0f660KhtqNb2yMxj9YH+mu12ptPyVNwXH69yfJaJ+M4+2Bj41kJuGNZlLNbPEmP6fuf667XauyGPIeAotMua9R0GmHdEcB0tqm1hIkIYMHE4GdYnXaYSugQBRBPaIze4nHwB/TUa7XNZH/fI4fKu0/Hqghj6CZ5dyfkgLBPvEmPaToRaQpOSQ2T8Bo1Ou12t9z7rE79F638QG3bbBBhKj/mKOHi2Lhw0fOhf/yMgXeJSUAUlUWoMKsgTC8CfMa7Xa8r/T/5Gcn/APILR2fMLzm1oqTRBAINUg45EjGt/qW3X0N2LVhKqBMDtBqVJC+wPsNdrtdVsTfbzH/IIaPtO8lkNXZ622DsWHYsMSRE8Z8fGtb8emTWJyRWVRPhR6sKPYfHGo12giLZkae4SP4OT3TunUm2rs1NCwTBKgkdo8xrH6QIQqMAtkDgxSeJGu12uWycT9QHVdDwPtWR1btwMC1MD5RZ/rJ/rp/eqFUFRabORjkLOp12vQODN6LnH/VvVY+2y1Oc8c/fUE9x+2u12unNYDBC3Dktknj/AG16D8LMVpVGXDSokYMQcTrtdrL/AFX+Ht5Tsfz7rz26rMWMk4wM8D2+3xqUGfsB/rrtdrpNAsh+S0aVMGrSBAIsGCMcnRav/wDdpjxCY8fSD/rnXa7XGcT/AOpXTl/9BP8A4i7dzVC4AOAMDga7Xa7Wdj/jbyHhbOxK/9k=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encrypted-tbn0.gstatic.com/images?q=tbn:ANd9GcTBcRZZi2gIGCsfl8-_3swI3OPciInq3tJrpCD9rfl-BT35L8z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498178"/>
          </a:xfrm>
        </p:spPr>
        <p:txBody>
          <a:bodyPr>
            <a:noAutofit/>
          </a:bodyPr>
          <a:lstStyle/>
          <a:p>
            <a:endParaRPr lang="hr-HR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Seso\Desktop\Koprivnica\kajkavski\Kaj 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002" y="404664"/>
            <a:ext cx="4435363" cy="332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Seso\Desktop\Koprivnica\kajkavski\Kaj 0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74" y="2780928"/>
            <a:ext cx="57606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Zaobljeni pravokutnik 5"/>
          <p:cNvSpPr/>
          <p:nvPr/>
        </p:nvSpPr>
        <p:spPr>
          <a:xfrm>
            <a:off x="323528" y="188640"/>
            <a:ext cx="4608511" cy="2342158"/>
          </a:xfrm>
          <a:prstGeom prst="roundRect">
            <a:avLst>
              <a:gd name="adj" fmla="val 103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Potom je uslijedio razgovor s koprivničkim gimnazijalcima…</a:t>
            </a:r>
            <a:endParaRPr lang="hr-HR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549</TotalTime>
  <Words>139</Words>
  <Application>Microsoft Office PowerPoint</Application>
  <PresentationFormat>On-screen Show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Visoka moda</vt:lpstr>
      <vt:lpstr>   DIJALEKTOLOŠKO ISTRAŽIVANJE STUDENATA TREĆE GODINE DVOPREDMETNOGA STUDIJA HRVATSKOGA JEZIKA I KNJIŽEVNOSTI U KOPRIVNICI 15. 11. 2013. GODINE </vt:lpstr>
      <vt:lpstr>U sklopu kolegija Kajkavsko narječje 15. studenoga 2013. godine proveli smo dijalektološko istraživanje u Koprivnici.  S kazivačima smo se družili u Domu za starije i nemoćne osobe.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Seso</dc:creator>
  <cp:lastModifiedBy>Vera</cp:lastModifiedBy>
  <cp:revision>32</cp:revision>
  <dcterms:created xsi:type="dcterms:W3CDTF">2014-02-18T11:31:00Z</dcterms:created>
  <dcterms:modified xsi:type="dcterms:W3CDTF">2015-05-03T17:49:55Z</dcterms:modified>
</cp:coreProperties>
</file>