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6" r:id="rId7"/>
    <p:sldId id="267" r:id="rId8"/>
    <p:sldId id="268" r:id="rId9"/>
    <p:sldId id="269" r:id="rId10"/>
    <p:sldId id="270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26A6-9043-4EE0-845C-0CCDE5CFC47A}" type="datetimeFigureOut">
              <a:rPr lang="hr-HR" smtClean="0"/>
              <a:pPr/>
              <a:t>21.10.2015.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8D4AB-683D-4577-B59F-3AB7F697610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6202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26A6-9043-4EE0-845C-0CCDE5CFC47A}" type="datetimeFigureOut">
              <a:rPr lang="hr-HR" smtClean="0"/>
              <a:pPr/>
              <a:t>21.10.2015.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8D4AB-683D-4577-B59F-3AB7F697610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7792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26A6-9043-4EE0-845C-0CCDE5CFC47A}" type="datetimeFigureOut">
              <a:rPr lang="hr-HR" smtClean="0"/>
              <a:pPr/>
              <a:t>21.10.2015.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8D4AB-683D-4577-B59F-3AB7F697610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747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26A6-9043-4EE0-845C-0CCDE5CFC47A}" type="datetimeFigureOut">
              <a:rPr lang="hr-HR" smtClean="0"/>
              <a:pPr/>
              <a:t>21.10.2015.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8D4AB-683D-4577-B59F-3AB7F697610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1141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26A6-9043-4EE0-845C-0CCDE5CFC47A}" type="datetimeFigureOut">
              <a:rPr lang="hr-HR" smtClean="0"/>
              <a:pPr/>
              <a:t>21.10.2015.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8D4AB-683D-4577-B59F-3AB7F697610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0452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26A6-9043-4EE0-845C-0CCDE5CFC47A}" type="datetimeFigureOut">
              <a:rPr lang="hr-HR" smtClean="0"/>
              <a:pPr/>
              <a:t>21.10.2015.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8D4AB-683D-4577-B59F-3AB7F697610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6033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26A6-9043-4EE0-845C-0CCDE5CFC47A}" type="datetimeFigureOut">
              <a:rPr lang="hr-HR" smtClean="0"/>
              <a:pPr/>
              <a:t>21.10.2015.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8D4AB-683D-4577-B59F-3AB7F697610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2069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26A6-9043-4EE0-845C-0CCDE5CFC47A}" type="datetimeFigureOut">
              <a:rPr lang="hr-HR" smtClean="0"/>
              <a:pPr/>
              <a:t>21.10.2015.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8D4AB-683D-4577-B59F-3AB7F697610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9252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26A6-9043-4EE0-845C-0CCDE5CFC47A}" type="datetimeFigureOut">
              <a:rPr lang="hr-HR" smtClean="0"/>
              <a:pPr/>
              <a:t>21.10.2015.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8D4AB-683D-4577-B59F-3AB7F697610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687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26A6-9043-4EE0-845C-0CCDE5CFC47A}" type="datetimeFigureOut">
              <a:rPr lang="hr-HR" smtClean="0"/>
              <a:pPr/>
              <a:t>21.10.2015.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8D4AB-683D-4577-B59F-3AB7F697610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7847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26A6-9043-4EE0-845C-0CCDE5CFC47A}" type="datetimeFigureOut">
              <a:rPr lang="hr-HR" smtClean="0"/>
              <a:pPr/>
              <a:t>21.10.2015.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8D4AB-683D-4577-B59F-3AB7F697610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033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E26A6-9043-4EE0-845C-0CCDE5CFC47A}" type="datetimeFigureOut">
              <a:rPr lang="hr-HR" smtClean="0"/>
              <a:pPr/>
              <a:t>21.10.2015.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8D4AB-683D-4577-B59F-3AB7F697610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264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r-HR" sz="5400" b="1" dirty="0" smtClean="0">
                <a:latin typeface="Times New Roman" pitchFamily="18" charset="0"/>
                <a:cs typeface="Times New Roman" pitchFamily="18" charset="0"/>
              </a:rPr>
              <a:t>6.</a:t>
            </a:r>
            <a:br>
              <a:rPr lang="hr-HR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r-HR" sz="5400" b="1" dirty="0" smtClean="0">
                <a:latin typeface="Times New Roman" pitchFamily="18" charset="0"/>
                <a:cs typeface="Times New Roman" pitchFamily="18" charset="0"/>
              </a:rPr>
              <a:t>BILI SMO</a:t>
            </a:r>
            <a:endParaRPr lang="hr-HR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9452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96" y="0"/>
            <a:ext cx="4677451" cy="3579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654" y="0"/>
            <a:ext cx="4554346" cy="357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" y="2996952"/>
            <a:ext cx="3335288" cy="38606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579000"/>
            <a:ext cx="3291888" cy="33007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752" y="3578628"/>
            <a:ext cx="2504248" cy="327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1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12776"/>
            <a:ext cx="6528725" cy="489654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 fontScale="90000"/>
          </a:bodyPr>
          <a:lstStyle/>
          <a:p>
            <a:pPr algn="l"/>
            <a:r>
              <a:rPr lang="hr-HR" sz="2800" dirty="0" smtClean="0">
                <a:solidFill>
                  <a:schemeClr val="bg1"/>
                </a:solidFill>
                <a:latin typeface="Arial Black" pitchFamily="34" charset="0"/>
              </a:rPr>
              <a:t>Knjižnica obiluje knjigama koje (nažalost) nikada nisu pronašle svoga čitatelja. Na slici je vidljiva jedna takva knjiga čije stranice nikada nisu razrezane.</a:t>
            </a:r>
            <a:endParaRPr lang="hr-HR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08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18288"/>
            <a:ext cx="4690616" cy="354787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2624"/>
            <a:ext cx="4716016" cy="33253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0"/>
            <a:ext cx="4394324" cy="682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0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9" y="1096396"/>
            <a:ext cx="4732279" cy="468052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836712"/>
            <a:ext cx="3901440" cy="519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6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hr-HR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U KNJIŽNICI FRANJEVAČKOG SAMOSTANA SV. KRIŽA U OSIJEKU</a:t>
            </a:r>
            <a:br>
              <a:rPr lang="hr-HR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</a:br>
            <a:r>
              <a:rPr lang="hr-HR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25. listopada 2014. </a:t>
            </a:r>
            <a:endParaRPr lang="hr-HR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24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hr-HR" sz="4000" b="1" dirty="0" smtClean="0"/>
              <a:t>Studenti I. i II. </a:t>
            </a:r>
            <a:r>
              <a:rPr lang="hr-HR" sz="4000" b="1" dirty="0"/>
              <a:t>g</a:t>
            </a:r>
            <a:r>
              <a:rPr lang="hr-HR" sz="4000" b="1" dirty="0" smtClean="0"/>
              <a:t>odine diplomskog studija Hrvatskog jezika i književnosti posjetili su, u sklopu kolegija </a:t>
            </a:r>
            <a:r>
              <a:rPr lang="hr-HR" sz="4000" b="1" i="1" dirty="0" smtClean="0"/>
              <a:t>Molitvenici</a:t>
            </a:r>
            <a:r>
              <a:rPr lang="hr-HR" sz="4000" b="1" dirty="0" smtClean="0"/>
              <a:t>, knjižnicu franjevačkog samostana i crkvu Sv. Križa u Osijeku.</a:t>
            </a:r>
          </a:p>
          <a:p>
            <a:pPr marL="0" indent="0" algn="ctr">
              <a:buNone/>
            </a:pPr>
            <a:endParaRPr lang="hr-HR" dirty="0" smtClean="0"/>
          </a:p>
          <a:p>
            <a:pPr marL="0" indent="0" algn="ctr">
              <a:buNone/>
            </a:pPr>
            <a:endParaRPr lang="hr-HR" dirty="0" smtClean="0"/>
          </a:p>
          <a:p>
            <a:pPr marL="0" indent="0" algn="ctr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9778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7056784" cy="5292588"/>
          </a:xfrm>
        </p:spPr>
      </p:pic>
    </p:spTree>
    <p:extLst>
      <p:ext uri="{BB962C8B-B14F-4D97-AF65-F5344CB8AC3E}">
        <p14:creationId xmlns:p14="http://schemas.microsoft.com/office/powerpoint/2010/main" val="123433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143504" y="500042"/>
            <a:ext cx="36433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bg1"/>
                </a:solidFill>
                <a:latin typeface="Arial Black" pitchFamily="34" charset="0"/>
              </a:rPr>
              <a:t>Jednoga hladnog listopadskoga jutra studenti Filozofskoga fakulteta okupili su se na Trgu sv. </a:t>
            </a:r>
            <a:endParaRPr lang="hr-HR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4071942"/>
            <a:ext cx="41434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bg1"/>
                </a:solidFill>
                <a:latin typeface="Arial Black" pitchFamily="34" charset="0"/>
              </a:rPr>
              <a:t>Trojstva u osječkoj Tvrđi i uputili prema franjevačkom samostanu i crkvi Sv. Križa.  </a:t>
            </a:r>
            <a:r>
              <a:rPr lang="hr-HR" sz="2800" dirty="0" smtClean="0">
                <a:solidFill>
                  <a:schemeClr val="bg1"/>
                </a:solidFill>
                <a:latin typeface="Arial Black" pitchFamily="34" charset="0"/>
                <a:sym typeface="Wingdings" pitchFamily="2" charset="2"/>
              </a:rPr>
              <a:t></a:t>
            </a:r>
            <a:endParaRPr lang="hr-HR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02" y="486474"/>
            <a:ext cx="3901440" cy="292608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73016"/>
            <a:ext cx="390144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2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8" y="20960"/>
            <a:ext cx="4483304" cy="683704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0"/>
            <a:ext cx="4609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1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78509" cy="6858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509" y="25896"/>
            <a:ext cx="3565491" cy="68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0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00034" y="285728"/>
            <a:ext cx="7929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bg1"/>
                </a:solidFill>
                <a:latin typeface="Arial Black" pitchFamily="34" charset="0"/>
              </a:rPr>
              <a:t>Nakon obilaska unutrašnjosti crkve studenti su se uputili u knjižnicu...</a:t>
            </a:r>
            <a:endParaRPr lang="hr-HR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89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" y="0"/>
            <a:ext cx="9140552" cy="6855414"/>
          </a:xfrm>
        </p:spPr>
      </p:pic>
      <p:sp>
        <p:nvSpPr>
          <p:cNvPr id="5" name="TextBox 4"/>
          <p:cNvSpPr txBox="1"/>
          <p:nvPr/>
        </p:nvSpPr>
        <p:spPr>
          <a:xfrm>
            <a:off x="357158" y="214290"/>
            <a:ext cx="814393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hr-HR" sz="2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hr-HR" sz="2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hr-HR" sz="2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hr-HR" sz="2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hr-HR" sz="2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hr-HR" sz="2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hr-HR" sz="2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hr-HR" sz="2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hr-HR" sz="2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hr-HR" sz="2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hr-HR" sz="2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hr-HR" sz="2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hr-HR" sz="2800" dirty="0" smtClean="0">
                <a:solidFill>
                  <a:schemeClr val="bg1"/>
                </a:solidFill>
                <a:latin typeface="Arial Black" pitchFamily="34" charset="0"/>
              </a:rPr>
              <a:t>...koja na prvi pogled sve ljubitelje stare knjige ostavlja bez daha. </a:t>
            </a:r>
            <a:r>
              <a:rPr lang="hr-HR" sz="2800" dirty="0" smtClean="0">
                <a:solidFill>
                  <a:schemeClr val="bg1"/>
                </a:solidFill>
                <a:latin typeface="Arial Black" pitchFamily="34" charset="0"/>
                <a:sym typeface="Wingdings" pitchFamily="2" charset="2"/>
              </a:rPr>
              <a:t></a:t>
            </a:r>
            <a:endParaRPr lang="hr-HR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64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124</Words>
  <Application>Microsoft Office PowerPoint</Application>
  <PresentationFormat>On-screen Show (4:3)</PresentationFormat>
  <Paragraphs>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Bookman Old Style</vt:lpstr>
      <vt:lpstr>Calibri</vt:lpstr>
      <vt:lpstr>Times New Roman</vt:lpstr>
      <vt:lpstr>Wingdings</vt:lpstr>
      <vt:lpstr>Office Theme</vt:lpstr>
      <vt:lpstr>6. BILI SMO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Knjižnica obiluje knjigama koje (nažalost) nikada nisu pronašle svoga čitatelja. Na slici je vidljiva jedna takva knjiga čije stranice nikada nisu razrezane.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 BILI SMO</dc:title>
  <dc:creator>Palijan</dc:creator>
  <cp:lastModifiedBy>Korisnik</cp:lastModifiedBy>
  <cp:revision>43</cp:revision>
  <dcterms:created xsi:type="dcterms:W3CDTF">2014-11-06T13:26:03Z</dcterms:created>
  <dcterms:modified xsi:type="dcterms:W3CDTF">2015-10-21T12:50:42Z</dcterms:modified>
</cp:coreProperties>
</file>