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embeddedFontLst>
    <p:embeddedFont>
      <p:font typeface="Avenir Next LT Pro" panose="020B0504020202020204" pitchFamily="34" charset="-1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F7DDE6-4EF4-4DED-9D03-6EC71F67321A}" type="datetimeFigureOut">
              <a:rPr lang="fr-FR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4F1EED-62AD-455B-8087-0DF2DCD08D9C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4F1EED-62AD-455B-8087-0DF2DCD08D9C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4F1EED-62AD-455B-8087-0DF2DCD08D9C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4F1EED-62AD-455B-8087-0DF2DCD08D9C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4F1EED-62AD-455B-8087-0DF2DCD08D9C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4F1EED-62AD-455B-8087-0DF2DCD08D9C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-641919" y="-4367979"/>
            <a:ext cx="14950678" cy="1636087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5297941" y="76880"/>
            <a:ext cx="6704240" cy="6704240"/>
          </a:xfrm>
          <a:prstGeom prst="ellipse">
            <a:avLst/>
          </a:prstGeom>
          <a:effectLst>
            <a:outerShdw blurRad="482600" sx="123000" sy="123000" algn="ctr" rotWithShape="0">
              <a:prstClr val="black">
                <a:alpha val="19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10"/>
          <p:cNvPicPr/>
          <p:nvPr userDrawn="1"/>
        </p:nvPicPr>
        <p:blipFill>
          <a:blip r:embed="rId2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01328" y="637677"/>
            <a:ext cx="5684172" cy="622032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4745291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87028"/>
          </a:xfrm>
          <a:prstGeom prst="rect">
            <a:avLst/>
          </a:prstGeom>
          <a:gradFill>
            <a:gsLst>
              <a:gs pos="0">
                <a:srgbClr val="F05A5B"/>
              </a:gs>
              <a:gs pos="100000">
                <a:srgbClr val="E41C3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57373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Image 20"/>
          <p:cNvPicPr/>
          <p:nvPr userDrawn="1"/>
        </p:nvPicPr>
        <p:blipFill>
          <a:blip r:embed="rId2"/>
          <a:stretch/>
        </p:blipFill>
        <p:spPr bwMode="auto">
          <a:xfrm>
            <a:off x="0" y="20"/>
            <a:ext cx="7557135" cy="538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87028"/>
          </a:xfrm>
          <a:prstGeom prst="rect">
            <a:avLst/>
          </a:prstGeom>
          <a:gradFill>
            <a:gsLst>
              <a:gs pos="0">
                <a:srgbClr val="FFD554"/>
              </a:gs>
              <a:gs pos="100000">
                <a:srgbClr val="DE8B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57373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Image 20"/>
          <p:cNvPicPr/>
          <p:nvPr userDrawn="1"/>
        </p:nvPicPr>
        <p:blipFill>
          <a:blip r:embed="rId2"/>
          <a:stretch/>
        </p:blipFill>
        <p:spPr bwMode="auto">
          <a:xfrm>
            <a:off x="0" y="20"/>
            <a:ext cx="7557135" cy="538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87028"/>
          </a:xfrm>
          <a:prstGeom prst="rect">
            <a:avLst/>
          </a:prstGeom>
          <a:gradFill>
            <a:gsLst>
              <a:gs pos="0">
                <a:srgbClr val="E84F80"/>
              </a:gs>
              <a:gs pos="100000">
                <a:srgbClr val="9C41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57373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Image 20"/>
          <p:cNvPicPr/>
          <p:nvPr userDrawn="1"/>
        </p:nvPicPr>
        <p:blipFill>
          <a:blip r:embed="rId2"/>
          <a:stretch/>
        </p:blipFill>
        <p:spPr bwMode="auto">
          <a:xfrm>
            <a:off x="0" y="20"/>
            <a:ext cx="7557135" cy="538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87028"/>
          </a:xfrm>
          <a:prstGeom prst="rect">
            <a:avLst/>
          </a:prstGeom>
          <a:gradFill>
            <a:gsLst>
              <a:gs pos="0">
                <a:srgbClr val="72A951"/>
              </a:gs>
              <a:gs pos="100000">
                <a:srgbClr val="03ACC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57373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Image 20"/>
          <p:cNvPicPr/>
          <p:nvPr userDrawn="1"/>
        </p:nvPicPr>
        <p:blipFill>
          <a:blip r:embed="rId2"/>
          <a:stretch/>
        </p:blipFill>
        <p:spPr bwMode="auto">
          <a:xfrm>
            <a:off x="0" y="20"/>
            <a:ext cx="7557135" cy="538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87028"/>
          </a:xfrm>
          <a:prstGeom prst="rect">
            <a:avLst/>
          </a:prstGeom>
          <a:gradFill>
            <a:gsLst>
              <a:gs pos="0">
                <a:srgbClr val="E84F80"/>
              </a:gs>
              <a:gs pos="100000">
                <a:srgbClr val="354E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5457373" y="174286"/>
            <a:ext cx="6509428" cy="6509428"/>
          </a:xfrm>
          <a:prstGeom prst="ellipse">
            <a:avLst/>
          </a:prstGeom>
          <a:ln w="25400"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Image 20"/>
          <p:cNvPicPr/>
          <p:nvPr userDrawn="1"/>
        </p:nvPicPr>
        <p:blipFill>
          <a:blip r:embed="rId2"/>
          <a:stretch/>
        </p:blipFill>
        <p:spPr bwMode="auto">
          <a:xfrm>
            <a:off x="0" y="20"/>
            <a:ext cx="7557135" cy="538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1741714"/>
            <a:ext cx="12192000" cy="513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grpSp>
        <p:nvGrpSpPr>
          <p:cNvPr id="14" name="Group 13"/>
          <p:cNvGrpSpPr/>
          <p:nvPr userDrawn="1"/>
        </p:nvGrpSpPr>
        <p:grpSpPr bwMode="auto">
          <a:xfrm>
            <a:off x="-356197" y="-655603"/>
            <a:ext cx="11532195" cy="11888976"/>
            <a:chOff x="1316172" y="852891"/>
            <a:chExt cx="7113402" cy="7333474"/>
          </a:xfrm>
        </p:grpSpPr>
        <p:sp>
          <p:nvSpPr>
            <p:cNvPr id="4" name="Oval 3"/>
            <p:cNvSpPr/>
            <p:nvPr userDrawn="1"/>
          </p:nvSpPr>
          <p:spPr bwMode="auto">
            <a:xfrm>
              <a:off x="1316172" y="2763855"/>
              <a:ext cx="5422510" cy="5422510"/>
            </a:xfrm>
            <a:prstGeom prst="ellipse">
              <a:avLst/>
            </a:prstGeom>
            <a:noFill/>
            <a:ln w="635000">
              <a:solidFill>
                <a:srgbClr val="03ACC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 bwMode="auto">
            <a:xfrm>
              <a:off x="3007063" y="852891"/>
              <a:ext cx="5422510" cy="5422510"/>
            </a:xfrm>
            <a:prstGeom prst="ellipse">
              <a:avLst/>
            </a:prstGeom>
            <a:noFill/>
            <a:ln w="635000">
              <a:solidFill>
                <a:srgbClr val="9C41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 userDrawn="1"/>
          </p:nvCxnSpPr>
          <p:spPr bwMode="auto">
            <a:xfrm flipV="1">
              <a:off x="2161617" y="3973718"/>
              <a:ext cx="2244803" cy="247802"/>
            </a:xfrm>
            <a:prstGeom prst="line">
              <a:avLst/>
            </a:prstGeom>
            <a:ln w="635000">
              <a:solidFill>
                <a:srgbClr val="F05A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2161617" y="4788437"/>
              <a:ext cx="0" cy="1373344"/>
            </a:xfrm>
            <a:prstGeom prst="line">
              <a:avLst/>
            </a:prstGeom>
            <a:ln w="635000">
              <a:solidFill>
                <a:srgbClr val="FFD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3052297" y="11630"/>
            <a:ext cx="7456468" cy="7456468"/>
          </a:xfrm>
          <a:prstGeom prst="ellipse">
            <a:avLst/>
          </a:prstGeom>
        </p:spPr>
        <p:txBody>
          <a:bodyPr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>
                <a:latin typeface="Avenir Next LT Pro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/>
              <a:t>Drag and Drop Image Here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 userDrawn="1"/>
        </p:nvPicPr>
        <p:blipFill>
          <a:blip r:embed="rId2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/>
        </p:blipFill>
        <p:spPr bwMode="auto">
          <a:xfrm>
            <a:off x="8008450" y="667463"/>
            <a:ext cx="5684172" cy="6220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-1756404" y="1777252"/>
            <a:ext cx="6858001" cy="3392847"/>
          </a:xfrm>
          <a:prstGeom prst="rect">
            <a:avLst/>
          </a:prstGeom>
        </p:spPr>
      </p:pic>
      <p:pic>
        <p:nvPicPr>
          <p:cNvPr id="16" name="object 10"/>
          <p:cNvPicPr/>
          <p:nvPr userDrawn="1"/>
        </p:nvPicPr>
        <p:blipFill>
          <a:blip r:embed="rId3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01328" y="637677"/>
            <a:ext cx="5684172" cy="622032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6477000" y="609600"/>
            <a:ext cx="5715000" cy="62484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3078418" y="1973413"/>
            <a:ext cx="997738" cy="116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2992704" y="1013574"/>
            <a:ext cx="8792896" cy="962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latin typeface="Avenir Next LT Pro"/>
              </a:defRPr>
            </a:lvl1pPr>
          </a:lstStyle>
          <a:p>
            <a:pPr>
              <a:defRPr/>
            </a:pPr>
            <a:r>
              <a:rPr lang="it-IT"/>
              <a:t>TITLE</a:t>
            </a:r>
            <a:endParaRPr/>
          </a:p>
        </p:txBody>
      </p:sp>
      <p:sp>
        <p:nvSpPr>
          <p:cNvPr id="22" name="CasellaDiTesto 11"/>
          <p:cNvSpPr txBox="1"/>
          <p:nvPr userDrawn="1"/>
        </p:nvSpPr>
        <p:spPr bwMode="auto">
          <a:xfrm>
            <a:off x="7774145" y="24430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>
              <a:defRPr/>
            </a:pPr>
            <a:endParaRPr lang="it-IT" sz="3800">
              <a:solidFill>
                <a:schemeClr val="bg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992438" y="2324100"/>
            <a:ext cx="8793162" cy="4027488"/>
          </a:xfrm>
          <a:prstGeom prst="rect">
            <a:avLst/>
          </a:prstGeom>
        </p:spPr>
        <p:txBody>
          <a:bodyPr/>
          <a:lstStyle>
            <a:lvl5pPr marL="0" indent="0">
              <a:buNone/>
              <a:defRPr sz="1200">
                <a:latin typeface="Avenir Next LT Pro"/>
              </a:defRPr>
            </a:lvl5pPr>
          </a:lstStyle>
          <a:p>
            <a:pPr lvl="4">
              <a:defRPr/>
            </a:pPr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lvl="4">
              <a:defRPr/>
            </a:pPr>
            <a:endParaRPr lang="en-US"/>
          </a:p>
          <a:p>
            <a:pPr lvl="4">
              <a:defRPr/>
            </a:pPr>
            <a:r>
              <a:rPr lang="en-US"/>
              <a:t>Nunc viverra imperdiet enim. Fusce est. Vivamus a tellus.</a:t>
            </a:r>
            <a:endParaRPr/>
          </a:p>
          <a:p>
            <a:pPr lvl="4">
              <a:defRPr/>
            </a:pPr>
            <a:endParaRPr lang="en-US"/>
          </a:p>
          <a:p>
            <a:pPr lvl="4">
              <a:defRPr/>
            </a:pPr>
            <a:r>
              <a:rPr lang="en-US"/>
              <a:t>Pellentesque habitant morbi tristique senectus et netus et malesuada fames ac turpis egestas. Proin pharetra nonummy pede. Mauris et orci.</a:t>
            </a:r>
            <a:endParaRPr/>
          </a:p>
          <a:p>
            <a:pPr lvl="4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 l="10600" t="36276" r="10599" b="36276"/>
          <a:stretch/>
        </p:blipFill>
        <p:spPr bwMode="auto">
          <a:xfrm>
            <a:off x="10462054" y="71346"/>
            <a:ext cx="1625878" cy="56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-1732576" y="1732574"/>
            <a:ext cx="6858001" cy="3392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01328" y="637677"/>
            <a:ext cx="5684172" cy="62203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24327" y="-4"/>
            <a:ext cx="5715000" cy="6858004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Avenir Next LT Pro"/>
            </a:endParaRPr>
          </a:p>
        </p:txBody>
      </p:sp>
      <p:pic>
        <p:nvPicPr>
          <p:cNvPr id="5" name="object 10"/>
          <p:cNvPicPr/>
          <p:nvPr userDrawn="1"/>
        </p:nvPicPr>
        <p:blipFill>
          <a:blip r:embed="rId4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678118" y="1973413"/>
            <a:ext cx="997738" cy="116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 bwMode="auto">
          <a:xfrm>
            <a:off x="592404" y="1013574"/>
            <a:ext cx="7319696" cy="962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latin typeface="Avenir Next LT Pro"/>
              </a:defRPr>
            </a:lvl1pPr>
          </a:lstStyle>
          <a:p>
            <a:pPr>
              <a:defRPr/>
            </a:pPr>
            <a:r>
              <a:rPr lang="it-IT"/>
              <a:t>TITLE</a:t>
            </a:r>
            <a:endParaRPr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92138" y="2324100"/>
            <a:ext cx="6761162" cy="4027488"/>
          </a:xfrm>
          <a:prstGeom prst="rect">
            <a:avLst/>
          </a:prstGeom>
        </p:spPr>
        <p:txBody>
          <a:bodyPr/>
          <a:lstStyle>
            <a:lvl5pPr marL="0" indent="0">
              <a:buFont typeface="Arial"/>
              <a:buNone/>
              <a:defRPr sz="1200">
                <a:latin typeface="Avenir Next LT Pro"/>
              </a:defRPr>
            </a:lvl5pPr>
          </a:lstStyle>
          <a:p>
            <a:pPr lvl="4">
              <a:defRPr/>
            </a:pPr>
            <a:r>
              <a:rPr lang="en-US"/>
              <a:t>Lorem ipsum dolor sit amet, consectetuer adipiscing elit. Maecenas porttitor congue massa. Fusce posuere, magna sed pulvinar ultricies, purus lectus malesuada libero, sit amet commodo magna eros quis urna.</a:t>
            </a:r>
            <a:endParaRPr/>
          </a:p>
          <a:p>
            <a:pPr lvl="4">
              <a:defRPr/>
            </a:pPr>
            <a:endParaRPr lang="en-US"/>
          </a:p>
          <a:p>
            <a:pPr lvl="4">
              <a:defRPr/>
            </a:pPr>
            <a:r>
              <a:rPr lang="en-US"/>
              <a:t>Nunc viverra imperdiet enim. Fusce est. Vivamus a tellus.</a:t>
            </a:r>
            <a:endParaRPr/>
          </a:p>
          <a:p>
            <a:pPr lvl="4">
              <a:defRPr/>
            </a:pPr>
            <a:endParaRPr lang="en-US"/>
          </a:p>
          <a:p>
            <a:pPr lvl="4">
              <a:defRPr/>
            </a:pPr>
            <a:r>
              <a:rPr lang="en-US"/>
              <a:t>Pellentesque habitant morbi tristique senectus et netus et malesuada fames ac turpis egestas. Proin pharetra nonummy pede. Mauris et orci.</a:t>
            </a:r>
            <a:endParaRPr/>
          </a:p>
          <a:p>
            <a:pPr lvl="4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 l="10600" t="36276" r="10599" b="36276"/>
          <a:stretch/>
        </p:blipFill>
        <p:spPr bwMode="auto">
          <a:xfrm>
            <a:off x="10462054" y="71346"/>
            <a:ext cx="1625878" cy="56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0" y="5379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596900" y="450040"/>
            <a:ext cx="5595705" cy="5633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345300" y="-51851"/>
            <a:ext cx="7039750" cy="6961702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 bwMode="auto">
          <a:xfrm>
            <a:off x="971550" y="678486"/>
            <a:ext cx="5457050" cy="5501028"/>
          </a:xfrm>
          <a:custGeom>
            <a:avLst/>
            <a:gdLst>
              <a:gd name="connsiteX0" fmla="*/ 2876718 w 5591950"/>
              <a:gd name="connsiteY0" fmla="*/ 0 h 5637016"/>
              <a:gd name="connsiteX1" fmla="*/ 3066371 w 5591950"/>
              <a:gd name="connsiteY1" fmla="*/ 13144 h 5637016"/>
              <a:gd name="connsiteX2" fmla="*/ 3066371 w 5591950"/>
              <a:gd name="connsiteY2" fmla="*/ 46944 h 5637016"/>
              <a:gd name="connsiteX3" fmla="*/ 3064494 w 5591950"/>
              <a:gd name="connsiteY3" fmla="*/ 73232 h 5637016"/>
              <a:gd name="connsiteX4" fmla="*/ 3064494 w 5591950"/>
              <a:gd name="connsiteY4" fmla="*/ 75110 h 5637016"/>
              <a:gd name="connsiteX5" fmla="*/ 3064494 w 5591950"/>
              <a:gd name="connsiteY5" fmla="*/ 86377 h 5637016"/>
              <a:gd name="connsiteX6" fmla="*/ 3062616 w 5591950"/>
              <a:gd name="connsiteY6" fmla="*/ 114543 h 5637016"/>
              <a:gd name="connsiteX7" fmla="*/ 3058860 w 5591950"/>
              <a:gd name="connsiteY7" fmla="*/ 137076 h 5637016"/>
              <a:gd name="connsiteX8" fmla="*/ 3058860 w 5591950"/>
              <a:gd name="connsiteY8" fmla="*/ 140832 h 5637016"/>
              <a:gd name="connsiteX9" fmla="*/ 3056983 w 5591950"/>
              <a:gd name="connsiteY9" fmla="*/ 152098 h 5637016"/>
              <a:gd name="connsiteX10" fmla="*/ 3053227 w 5591950"/>
              <a:gd name="connsiteY10" fmla="*/ 176509 h 5637016"/>
              <a:gd name="connsiteX11" fmla="*/ 3047594 w 5591950"/>
              <a:gd name="connsiteY11" fmla="*/ 202797 h 5637016"/>
              <a:gd name="connsiteX12" fmla="*/ 3047594 w 5591950"/>
              <a:gd name="connsiteY12" fmla="*/ 206553 h 5637016"/>
              <a:gd name="connsiteX13" fmla="*/ 3043838 w 5591950"/>
              <a:gd name="connsiteY13" fmla="*/ 221575 h 5637016"/>
              <a:gd name="connsiteX14" fmla="*/ 3040083 w 5591950"/>
              <a:gd name="connsiteY14" fmla="*/ 236597 h 5637016"/>
              <a:gd name="connsiteX15" fmla="*/ 3036327 w 5591950"/>
              <a:gd name="connsiteY15" fmla="*/ 245986 h 5637016"/>
              <a:gd name="connsiteX16" fmla="*/ 3032572 w 5591950"/>
              <a:gd name="connsiteY16" fmla="*/ 259130 h 5637016"/>
              <a:gd name="connsiteX17" fmla="*/ 3011916 w 5591950"/>
              <a:gd name="connsiteY17" fmla="*/ 313585 h 5637016"/>
              <a:gd name="connsiteX18" fmla="*/ 2998772 w 5591950"/>
              <a:gd name="connsiteY18" fmla="*/ 341751 h 5637016"/>
              <a:gd name="connsiteX19" fmla="*/ 2891740 w 5591950"/>
              <a:gd name="connsiteY19" fmla="*/ 503238 h 5637016"/>
              <a:gd name="connsiteX20" fmla="*/ 2617588 w 5591950"/>
              <a:gd name="connsiteY20" fmla="*/ 711669 h 5637016"/>
              <a:gd name="connsiteX21" fmla="*/ 3139604 w 5591950"/>
              <a:gd name="connsiteY21" fmla="*/ 649703 h 5637016"/>
              <a:gd name="connsiteX22" fmla="*/ 3526421 w 5591950"/>
              <a:gd name="connsiteY22" fmla="*/ 398084 h 5637016"/>
              <a:gd name="connsiteX23" fmla="*/ 3855028 w 5591950"/>
              <a:gd name="connsiteY23" fmla="*/ 373673 h 5637016"/>
              <a:gd name="connsiteX24" fmla="*/ 4052192 w 5591950"/>
              <a:gd name="connsiteY24" fmla="*/ 713546 h 5637016"/>
              <a:gd name="connsiteX25" fmla="*/ 4504730 w 5591950"/>
              <a:gd name="connsiteY25" fmla="*/ 921977 h 5637016"/>
              <a:gd name="connsiteX26" fmla="*/ 4532897 w 5591950"/>
              <a:gd name="connsiteY26" fmla="*/ 908833 h 5637016"/>
              <a:gd name="connsiteX27" fmla="*/ 4540408 w 5591950"/>
              <a:gd name="connsiteY27" fmla="*/ 905077 h 5637016"/>
              <a:gd name="connsiteX28" fmla="*/ 4566696 w 5591950"/>
              <a:gd name="connsiteY28" fmla="*/ 890055 h 5637016"/>
              <a:gd name="connsiteX29" fmla="*/ 4589229 w 5591950"/>
              <a:gd name="connsiteY29" fmla="*/ 876911 h 5637016"/>
              <a:gd name="connsiteX30" fmla="*/ 4598618 w 5591950"/>
              <a:gd name="connsiteY30" fmla="*/ 871278 h 5637016"/>
              <a:gd name="connsiteX31" fmla="*/ 4626784 w 5591950"/>
              <a:gd name="connsiteY31" fmla="*/ 852500 h 5637016"/>
              <a:gd name="connsiteX32" fmla="*/ 4643684 w 5591950"/>
              <a:gd name="connsiteY32" fmla="*/ 841234 h 5637016"/>
              <a:gd name="connsiteX33" fmla="*/ 4656829 w 5591950"/>
              <a:gd name="connsiteY33" fmla="*/ 831845 h 5637016"/>
              <a:gd name="connsiteX34" fmla="*/ 4675606 w 5591950"/>
              <a:gd name="connsiteY34" fmla="*/ 814945 h 5637016"/>
              <a:gd name="connsiteX35" fmla="*/ 4722550 w 5591950"/>
              <a:gd name="connsiteY35" fmla="*/ 769879 h 5637016"/>
              <a:gd name="connsiteX36" fmla="*/ 4855871 w 5591950"/>
              <a:gd name="connsiteY36" fmla="*/ 905077 h 5637016"/>
              <a:gd name="connsiteX37" fmla="*/ 4837093 w 5591950"/>
              <a:gd name="connsiteY37" fmla="*/ 923855 h 5637016"/>
              <a:gd name="connsiteX38" fmla="*/ 4822071 w 5591950"/>
              <a:gd name="connsiteY38" fmla="*/ 938877 h 5637016"/>
              <a:gd name="connsiteX39" fmla="*/ 4754472 w 5591950"/>
              <a:gd name="connsiteY39" fmla="*/ 997087 h 5637016"/>
              <a:gd name="connsiteX40" fmla="*/ 4726305 w 5591950"/>
              <a:gd name="connsiteY40" fmla="*/ 1017742 h 5637016"/>
              <a:gd name="connsiteX41" fmla="*/ 4696262 w 5591950"/>
              <a:gd name="connsiteY41" fmla="*/ 1038398 h 5637016"/>
              <a:gd name="connsiteX42" fmla="*/ 4553552 w 5591950"/>
              <a:gd name="connsiteY42" fmla="*/ 1111630 h 5637016"/>
              <a:gd name="connsiteX43" fmla="*/ 4531019 w 5591950"/>
              <a:gd name="connsiteY43" fmla="*/ 1121019 h 5637016"/>
              <a:gd name="connsiteX44" fmla="*/ 4478442 w 5591950"/>
              <a:gd name="connsiteY44" fmla="*/ 1137919 h 5637016"/>
              <a:gd name="connsiteX45" fmla="*/ 4074725 w 5591950"/>
              <a:gd name="connsiteY45" fmla="*/ 1107875 h 5637016"/>
              <a:gd name="connsiteX46" fmla="*/ 4067214 w 5591950"/>
              <a:gd name="connsiteY46" fmla="*/ 1115386 h 5637016"/>
              <a:gd name="connsiteX47" fmla="*/ 4084114 w 5591950"/>
              <a:gd name="connsiteY47" fmla="*/ 1145430 h 5637016"/>
              <a:gd name="connsiteX48" fmla="*/ 4983558 w 5591950"/>
              <a:gd name="connsiteY48" fmla="*/ 1477792 h 5637016"/>
              <a:gd name="connsiteX49" fmla="*/ 5259588 w 5591950"/>
              <a:gd name="connsiteY49" fmla="*/ 1797010 h 5637016"/>
              <a:gd name="connsiteX50" fmla="*/ 5178844 w 5591950"/>
              <a:gd name="connsiteY50" fmla="*/ 2056140 h 5637016"/>
              <a:gd name="connsiteX51" fmla="*/ 5394785 w 5591950"/>
              <a:gd name="connsiteY51" fmla="*/ 2489901 h 5637016"/>
              <a:gd name="connsiteX52" fmla="*/ 5526228 w 5591950"/>
              <a:gd name="connsiteY52" fmla="*/ 2510556 h 5637016"/>
              <a:gd name="connsiteX53" fmla="*/ 5588194 w 5591950"/>
              <a:gd name="connsiteY53" fmla="*/ 2512434 h 5637016"/>
              <a:gd name="connsiteX54" fmla="*/ 5591950 w 5591950"/>
              <a:gd name="connsiteY54" fmla="*/ 2702087 h 5637016"/>
              <a:gd name="connsiteX55" fmla="*/ 5590072 w 5591950"/>
              <a:gd name="connsiteY55" fmla="*/ 2702087 h 5637016"/>
              <a:gd name="connsiteX56" fmla="*/ 5039890 w 5591950"/>
              <a:gd name="connsiteY56" fmla="*/ 2510556 h 5637016"/>
              <a:gd name="connsiteX57" fmla="*/ 4915958 w 5591950"/>
              <a:gd name="connsiteY57" fmla="*/ 2335925 h 5637016"/>
              <a:gd name="connsiteX58" fmla="*/ 5345964 w 5591950"/>
              <a:gd name="connsiteY58" fmla="*/ 3182792 h 5637016"/>
              <a:gd name="connsiteX59" fmla="*/ 5314042 w 5591950"/>
              <a:gd name="connsiteY59" fmla="*/ 3706685 h 5637016"/>
              <a:gd name="connsiteX60" fmla="*/ 5139411 w 5591950"/>
              <a:gd name="connsiteY60" fmla="*/ 3798695 h 5637016"/>
              <a:gd name="connsiteX61" fmla="*/ 5011724 w 5591950"/>
              <a:gd name="connsiteY61" fmla="*/ 4213679 h 5637016"/>
              <a:gd name="connsiteX62" fmla="*/ 5116878 w 5591950"/>
              <a:gd name="connsiteY62" fmla="*/ 4348877 h 5637016"/>
              <a:gd name="connsiteX63" fmla="*/ 5133778 w 5591950"/>
              <a:gd name="connsiteY63" fmla="*/ 4363899 h 5637016"/>
              <a:gd name="connsiteX64" fmla="*/ 5021113 w 5591950"/>
              <a:gd name="connsiteY64" fmla="*/ 4521630 h 5637016"/>
              <a:gd name="connsiteX65" fmla="*/ 5002335 w 5591950"/>
              <a:gd name="connsiteY65" fmla="*/ 4504731 h 5637016"/>
              <a:gd name="connsiteX66" fmla="*/ 4983558 w 5591950"/>
              <a:gd name="connsiteY66" fmla="*/ 4487831 h 5637016"/>
              <a:gd name="connsiteX67" fmla="*/ 4966658 w 5591950"/>
              <a:gd name="connsiteY67" fmla="*/ 4470931 h 5637016"/>
              <a:gd name="connsiteX68" fmla="*/ 4882159 w 5591950"/>
              <a:gd name="connsiteY68" fmla="*/ 4371410 h 5637016"/>
              <a:gd name="connsiteX69" fmla="*/ 4870892 w 5591950"/>
              <a:gd name="connsiteY69" fmla="*/ 4354510 h 5637016"/>
              <a:gd name="connsiteX70" fmla="*/ 4865259 w 5591950"/>
              <a:gd name="connsiteY70" fmla="*/ 4346999 h 5637016"/>
              <a:gd name="connsiteX71" fmla="*/ 4853993 w 5591950"/>
              <a:gd name="connsiteY71" fmla="*/ 4330099 h 5637016"/>
              <a:gd name="connsiteX72" fmla="*/ 4840848 w 5591950"/>
              <a:gd name="connsiteY72" fmla="*/ 4309444 h 5637016"/>
              <a:gd name="connsiteX73" fmla="*/ 4829582 w 5591950"/>
              <a:gd name="connsiteY73" fmla="*/ 4286911 h 5637016"/>
              <a:gd name="connsiteX74" fmla="*/ 4818315 w 5591950"/>
              <a:gd name="connsiteY74" fmla="*/ 4264378 h 5637016"/>
              <a:gd name="connsiteX75" fmla="*/ 4801416 w 5591950"/>
              <a:gd name="connsiteY75" fmla="*/ 4226823 h 5637016"/>
              <a:gd name="connsiteX76" fmla="*/ 4773249 w 5591950"/>
              <a:gd name="connsiteY76" fmla="*/ 4127302 h 5637016"/>
              <a:gd name="connsiteX77" fmla="*/ 4767616 w 5591950"/>
              <a:gd name="connsiteY77" fmla="*/ 4084114 h 5637016"/>
              <a:gd name="connsiteX78" fmla="*/ 4763860 w 5591950"/>
              <a:gd name="connsiteY78" fmla="*/ 4042803 h 5637016"/>
              <a:gd name="connsiteX79" fmla="*/ 4763860 w 5591950"/>
              <a:gd name="connsiteY79" fmla="*/ 4033414 h 5637016"/>
              <a:gd name="connsiteX80" fmla="*/ 4763860 w 5591950"/>
              <a:gd name="connsiteY80" fmla="*/ 4012759 h 5637016"/>
              <a:gd name="connsiteX81" fmla="*/ 4763860 w 5591950"/>
              <a:gd name="connsiteY81" fmla="*/ 3990226 h 5637016"/>
              <a:gd name="connsiteX82" fmla="*/ 4765738 w 5591950"/>
              <a:gd name="connsiteY82" fmla="*/ 3967693 h 5637016"/>
              <a:gd name="connsiteX83" fmla="*/ 4767616 w 5591950"/>
              <a:gd name="connsiteY83" fmla="*/ 3943282 h 5637016"/>
              <a:gd name="connsiteX84" fmla="*/ 4767616 w 5591950"/>
              <a:gd name="connsiteY84" fmla="*/ 3937649 h 5637016"/>
              <a:gd name="connsiteX85" fmla="*/ 4771372 w 5591950"/>
              <a:gd name="connsiteY85" fmla="*/ 3913238 h 5637016"/>
              <a:gd name="connsiteX86" fmla="*/ 4777005 w 5591950"/>
              <a:gd name="connsiteY86" fmla="*/ 3879439 h 5637016"/>
              <a:gd name="connsiteX87" fmla="*/ 4780760 w 5591950"/>
              <a:gd name="connsiteY87" fmla="*/ 3855028 h 5637016"/>
              <a:gd name="connsiteX88" fmla="*/ 4778883 w 5591950"/>
              <a:gd name="connsiteY88" fmla="*/ 3856906 h 5637016"/>
              <a:gd name="connsiteX89" fmla="*/ 4754472 w 5591950"/>
              <a:gd name="connsiteY89" fmla="*/ 3877561 h 5637016"/>
              <a:gd name="connsiteX90" fmla="*/ 4746961 w 5591950"/>
              <a:gd name="connsiteY90" fmla="*/ 3886949 h 5637016"/>
              <a:gd name="connsiteX91" fmla="*/ 4566696 w 5591950"/>
              <a:gd name="connsiteY91" fmla="*/ 4773249 h 5637016"/>
              <a:gd name="connsiteX92" fmla="*/ 4579841 w 5591950"/>
              <a:gd name="connsiteY92" fmla="*/ 4880281 h 5637016"/>
              <a:gd name="connsiteX93" fmla="*/ 4579841 w 5591950"/>
              <a:gd name="connsiteY93" fmla="*/ 4897181 h 5637016"/>
              <a:gd name="connsiteX94" fmla="*/ 4579841 w 5591950"/>
              <a:gd name="connsiteY94" fmla="*/ 4912203 h 5637016"/>
              <a:gd name="connsiteX95" fmla="*/ 4577963 w 5591950"/>
              <a:gd name="connsiteY95" fmla="*/ 4930981 h 5637016"/>
              <a:gd name="connsiteX96" fmla="*/ 4576085 w 5591950"/>
              <a:gd name="connsiteY96" fmla="*/ 4940369 h 5637016"/>
              <a:gd name="connsiteX97" fmla="*/ 4574208 w 5591950"/>
              <a:gd name="connsiteY97" fmla="*/ 4946002 h 5637016"/>
              <a:gd name="connsiteX98" fmla="*/ 4570452 w 5591950"/>
              <a:gd name="connsiteY98" fmla="*/ 4957269 h 5637016"/>
              <a:gd name="connsiteX99" fmla="*/ 4562941 w 5591950"/>
              <a:gd name="connsiteY99" fmla="*/ 4981680 h 5637016"/>
              <a:gd name="connsiteX100" fmla="*/ 4553552 w 5591950"/>
              <a:gd name="connsiteY100" fmla="*/ 5004213 h 5637016"/>
              <a:gd name="connsiteX101" fmla="*/ 4386432 w 5591950"/>
              <a:gd name="connsiteY101" fmla="*/ 5130022 h 5637016"/>
              <a:gd name="connsiteX102" fmla="*/ 4363899 w 5591950"/>
              <a:gd name="connsiteY102" fmla="*/ 5135656 h 5637016"/>
              <a:gd name="connsiteX103" fmla="*/ 4350755 w 5591950"/>
              <a:gd name="connsiteY103" fmla="*/ 5137533 h 5637016"/>
              <a:gd name="connsiteX104" fmla="*/ 4333855 w 5591950"/>
              <a:gd name="connsiteY104" fmla="*/ 5139411 h 5637016"/>
              <a:gd name="connsiteX105" fmla="*/ 4281278 w 5591950"/>
              <a:gd name="connsiteY105" fmla="*/ 5143166 h 5637016"/>
              <a:gd name="connsiteX106" fmla="*/ 3993981 w 5591950"/>
              <a:gd name="connsiteY106" fmla="*/ 5103734 h 5637016"/>
              <a:gd name="connsiteX107" fmla="*/ 3622186 w 5591950"/>
              <a:gd name="connsiteY107" fmla="*/ 5387274 h 5637016"/>
              <a:gd name="connsiteX108" fmla="*/ 3618431 w 5591950"/>
              <a:gd name="connsiteY108" fmla="*/ 5454874 h 5637016"/>
              <a:gd name="connsiteX109" fmla="*/ 3618431 w 5591950"/>
              <a:gd name="connsiteY109" fmla="*/ 5475529 h 5637016"/>
              <a:gd name="connsiteX110" fmla="*/ 3618431 w 5591950"/>
              <a:gd name="connsiteY110" fmla="*/ 5490551 h 5637016"/>
              <a:gd name="connsiteX111" fmla="*/ 3620309 w 5591950"/>
              <a:gd name="connsiteY111" fmla="*/ 5505573 h 5637016"/>
              <a:gd name="connsiteX112" fmla="*/ 3432533 w 5591950"/>
              <a:gd name="connsiteY112" fmla="*/ 5558150 h 5637016"/>
              <a:gd name="connsiteX113" fmla="*/ 3432533 w 5591950"/>
              <a:gd name="connsiteY113" fmla="*/ 5556272 h 5637016"/>
              <a:gd name="connsiteX114" fmla="*/ 3432533 w 5591950"/>
              <a:gd name="connsiteY114" fmla="*/ 5548761 h 5637016"/>
              <a:gd name="connsiteX115" fmla="*/ 3430655 w 5591950"/>
              <a:gd name="connsiteY115" fmla="*/ 5526229 h 5637016"/>
              <a:gd name="connsiteX116" fmla="*/ 3428778 w 5591950"/>
              <a:gd name="connsiteY116" fmla="*/ 5513084 h 5637016"/>
              <a:gd name="connsiteX117" fmla="*/ 3428778 w 5591950"/>
              <a:gd name="connsiteY117" fmla="*/ 5511206 h 5637016"/>
              <a:gd name="connsiteX118" fmla="*/ 3426900 w 5591950"/>
              <a:gd name="connsiteY118" fmla="*/ 5483040 h 5637016"/>
              <a:gd name="connsiteX119" fmla="*/ 3426900 w 5591950"/>
              <a:gd name="connsiteY119" fmla="*/ 5449241 h 5637016"/>
              <a:gd name="connsiteX120" fmla="*/ 3436289 w 5591950"/>
              <a:gd name="connsiteY120" fmla="*/ 5319676 h 5637016"/>
              <a:gd name="connsiteX121" fmla="*/ 3669130 w 5591950"/>
              <a:gd name="connsiteY121" fmla="*/ 4917836 h 5637016"/>
              <a:gd name="connsiteX122" fmla="*/ 3607164 w 5591950"/>
              <a:gd name="connsiteY122" fmla="*/ 4927225 h 5637016"/>
              <a:gd name="connsiteX123" fmla="*/ 2933051 w 5591950"/>
              <a:gd name="connsiteY123" fmla="*/ 5481162 h 5637016"/>
              <a:gd name="connsiteX124" fmla="*/ 2921784 w 5591950"/>
              <a:gd name="connsiteY124" fmla="*/ 5503695 h 5637016"/>
              <a:gd name="connsiteX125" fmla="*/ 2916151 w 5591950"/>
              <a:gd name="connsiteY125" fmla="*/ 5513084 h 5637016"/>
              <a:gd name="connsiteX126" fmla="*/ 2912396 w 5591950"/>
              <a:gd name="connsiteY126" fmla="*/ 5520595 h 5637016"/>
              <a:gd name="connsiteX127" fmla="*/ 2903007 w 5591950"/>
              <a:gd name="connsiteY127" fmla="*/ 5535617 h 5637016"/>
              <a:gd name="connsiteX128" fmla="*/ 2895496 w 5591950"/>
              <a:gd name="connsiteY128" fmla="*/ 5546883 h 5637016"/>
              <a:gd name="connsiteX129" fmla="*/ 2889862 w 5591950"/>
              <a:gd name="connsiteY129" fmla="*/ 5554395 h 5637016"/>
              <a:gd name="connsiteX130" fmla="*/ 2876718 w 5591950"/>
              <a:gd name="connsiteY130" fmla="*/ 5571295 h 5637016"/>
              <a:gd name="connsiteX131" fmla="*/ 2865452 w 5591950"/>
              <a:gd name="connsiteY131" fmla="*/ 5584438 h 5637016"/>
              <a:gd name="connsiteX132" fmla="*/ 2863574 w 5591950"/>
              <a:gd name="connsiteY132" fmla="*/ 5586316 h 5637016"/>
              <a:gd name="connsiteX133" fmla="*/ 2854185 w 5591950"/>
              <a:gd name="connsiteY133" fmla="*/ 5595705 h 5637016"/>
              <a:gd name="connsiteX134" fmla="*/ 2842919 w 5591950"/>
              <a:gd name="connsiteY134" fmla="*/ 5606972 h 5637016"/>
              <a:gd name="connsiteX135" fmla="*/ 2827897 w 5591950"/>
              <a:gd name="connsiteY135" fmla="*/ 5618238 h 5637016"/>
              <a:gd name="connsiteX136" fmla="*/ 2799730 w 5591950"/>
              <a:gd name="connsiteY136" fmla="*/ 5637016 h 5637016"/>
              <a:gd name="connsiteX137" fmla="*/ 2771564 w 5591950"/>
              <a:gd name="connsiteY137" fmla="*/ 5637016 h 5637016"/>
              <a:gd name="connsiteX138" fmla="*/ 2527456 w 5591950"/>
              <a:gd name="connsiteY138" fmla="*/ 5625749 h 5637016"/>
              <a:gd name="connsiteX139" fmla="*/ 2518067 w 5591950"/>
              <a:gd name="connsiteY139" fmla="*/ 5620116 h 5637016"/>
              <a:gd name="connsiteX140" fmla="*/ 2512434 w 5591950"/>
              <a:gd name="connsiteY140" fmla="*/ 5616360 h 5637016"/>
              <a:gd name="connsiteX141" fmla="*/ 2499290 w 5591950"/>
              <a:gd name="connsiteY141" fmla="*/ 5608850 h 5637016"/>
              <a:gd name="connsiteX142" fmla="*/ 2497412 w 5591950"/>
              <a:gd name="connsiteY142" fmla="*/ 5606972 h 5637016"/>
              <a:gd name="connsiteX143" fmla="*/ 2488023 w 5591950"/>
              <a:gd name="connsiteY143" fmla="*/ 5599461 h 5637016"/>
              <a:gd name="connsiteX144" fmla="*/ 2476757 w 5591950"/>
              <a:gd name="connsiteY144" fmla="*/ 5591950 h 5637016"/>
              <a:gd name="connsiteX145" fmla="*/ 2461735 w 5591950"/>
              <a:gd name="connsiteY145" fmla="*/ 5580683 h 5637016"/>
              <a:gd name="connsiteX146" fmla="*/ 2446713 w 5591950"/>
              <a:gd name="connsiteY146" fmla="*/ 5567539 h 5637016"/>
              <a:gd name="connsiteX147" fmla="*/ 2407280 w 5591950"/>
              <a:gd name="connsiteY147" fmla="*/ 5526229 h 5637016"/>
              <a:gd name="connsiteX148" fmla="*/ 2296493 w 5591950"/>
              <a:gd name="connsiteY148" fmla="*/ 5383519 h 5637016"/>
              <a:gd name="connsiteX149" fmla="*/ 1875876 w 5591950"/>
              <a:gd name="connsiteY149" fmla="*/ 5317798 h 5637016"/>
              <a:gd name="connsiteX150" fmla="*/ 1860854 w 5591950"/>
              <a:gd name="connsiteY150" fmla="*/ 5329064 h 5637016"/>
              <a:gd name="connsiteX151" fmla="*/ 1825176 w 5591950"/>
              <a:gd name="connsiteY151" fmla="*/ 5360986 h 5637016"/>
              <a:gd name="connsiteX152" fmla="*/ 1817665 w 5591950"/>
              <a:gd name="connsiteY152" fmla="*/ 5368497 h 5637016"/>
              <a:gd name="connsiteX153" fmla="*/ 1791377 w 5591950"/>
              <a:gd name="connsiteY153" fmla="*/ 5396663 h 5637016"/>
              <a:gd name="connsiteX154" fmla="*/ 1789499 w 5591950"/>
              <a:gd name="connsiteY154" fmla="*/ 5400419 h 5637016"/>
              <a:gd name="connsiteX155" fmla="*/ 1778232 w 5591950"/>
              <a:gd name="connsiteY155" fmla="*/ 5413563 h 5637016"/>
              <a:gd name="connsiteX156" fmla="*/ 1768844 w 5591950"/>
              <a:gd name="connsiteY156" fmla="*/ 5424829 h 5637016"/>
              <a:gd name="connsiteX157" fmla="*/ 1765088 w 5591950"/>
              <a:gd name="connsiteY157" fmla="*/ 5430463 h 5637016"/>
              <a:gd name="connsiteX158" fmla="*/ 1753822 w 5591950"/>
              <a:gd name="connsiteY158" fmla="*/ 5445485 h 5637016"/>
              <a:gd name="connsiteX159" fmla="*/ 1575435 w 5591950"/>
              <a:gd name="connsiteY159" fmla="*/ 5368497 h 5637016"/>
              <a:gd name="connsiteX160" fmla="*/ 1596090 w 5591950"/>
              <a:gd name="connsiteY160" fmla="*/ 5338453 h 5637016"/>
              <a:gd name="connsiteX161" fmla="*/ 1605479 w 5591950"/>
              <a:gd name="connsiteY161" fmla="*/ 5325309 h 5637016"/>
              <a:gd name="connsiteX162" fmla="*/ 1620501 w 5591950"/>
              <a:gd name="connsiteY162" fmla="*/ 5304653 h 5637016"/>
              <a:gd name="connsiteX163" fmla="*/ 1635523 w 5591950"/>
              <a:gd name="connsiteY163" fmla="*/ 5285876 h 5637016"/>
              <a:gd name="connsiteX164" fmla="*/ 1658056 w 5591950"/>
              <a:gd name="connsiteY164" fmla="*/ 5259587 h 5637016"/>
              <a:gd name="connsiteX165" fmla="*/ 2157539 w 5591950"/>
              <a:gd name="connsiteY165" fmla="*/ 5030501 h 5637016"/>
              <a:gd name="connsiteX166" fmla="*/ 2086184 w 5591950"/>
              <a:gd name="connsiteY166" fmla="*/ 4985435 h 5637016"/>
              <a:gd name="connsiteX167" fmla="*/ 1235562 w 5591950"/>
              <a:gd name="connsiteY167" fmla="*/ 4987313 h 5637016"/>
              <a:gd name="connsiteX168" fmla="*/ 1194251 w 5591950"/>
              <a:gd name="connsiteY168" fmla="*/ 5004213 h 5637016"/>
              <a:gd name="connsiteX169" fmla="*/ 1154818 w 5591950"/>
              <a:gd name="connsiteY169" fmla="*/ 5015479 h 5637016"/>
              <a:gd name="connsiteX170" fmla="*/ 1079708 w 5591950"/>
              <a:gd name="connsiteY170" fmla="*/ 5024868 h 5637016"/>
              <a:gd name="connsiteX171" fmla="*/ 1062808 w 5591950"/>
              <a:gd name="connsiteY171" fmla="*/ 5024868 h 5637016"/>
              <a:gd name="connsiteX172" fmla="*/ 1045909 w 5591950"/>
              <a:gd name="connsiteY172" fmla="*/ 5022990 h 5637016"/>
              <a:gd name="connsiteX173" fmla="*/ 1036520 w 5591950"/>
              <a:gd name="connsiteY173" fmla="*/ 5021112 h 5637016"/>
              <a:gd name="connsiteX174" fmla="*/ 1021498 w 5591950"/>
              <a:gd name="connsiteY174" fmla="*/ 5017357 h 5637016"/>
              <a:gd name="connsiteX175" fmla="*/ 1012109 w 5591950"/>
              <a:gd name="connsiteY175" fmla="*/ 5015479 h 5637016"/>
              <a:gd name="connsiteX176" fmla="*/ 1002720 w 5591950"/>
              <a:gd name="connsiteY176" fmla="*/ 5013602 h 5637016"/>
              <a:gd name="connsiteX177" fmla="*/ 856256 w 5591950"/>
              <a:gd name="connsiteY177" fmla="*/ 4885915 h 5637016"/>
              <a:gd name="connsiteX178" fmla="*/ 833723 w 5591950"/>
              <a:gd name="connsiteY178" fmla="*/ 4831460 h 5637016"/>
              <a:gd name="connsiteX179" fmla="*/ 828089 w 5591950"/>
              <a:gd name="connsiteY179" fmla="*/ 4814560 h 5637016"/>
              <a:gd name="connsiteX180" fmla="*/ 822456 w 5591950"/>
              <a:gd name="connsiteY180" fmla="*/ 4792027 h 5637016"/>
              <a:gd name="connsiteX181" fmla="*/ 820578 w 5591950"/>
              <a:gd name="connsiteY181" fmla="*/ 4780760 h 5637016"/>
              <a:gd name="connsiteX182" fmla="*/ 816823 w 5591950"/>
              <a:gd name="connsiteY182" fmla="*/ 4756349 h 5637016"/>
              <a:gd name="connsiteX183" fmla="*/ 814945 w 5591950"/>
              <a:gd name="connsiteY183" fmla="*/ 4474686 h 5637016"/>
              <a:gd name="connsiteX184" fmla="*/ 495727 w 5591950"/>
              <a:gd name="connsiteY184" fmla="*/ 4181757 h 5637016"/>
              <a:gd name="connsiteX185" fmla="*/ 445028 w 5591950"/>
              <a:gd name="connsiteY185" fmla="*/ 4185512 h 5637016"/>
              <a:gd name="connsiteX186" fmla="*/ 430006 w 5591950"/>
              <a:gd name="connsiteY186" fmla="*/ 4187390 h 5637016"/>
              <a:gd name="connsiteX187" fmla="*/ 386817 w 5591950"/>
              <a:gd name="connsiteY187" fmla="*/ 4194901 h 5637016"/>
              <a:gd name="connsiteX188" fmla="*/ 375551 w 5591950"/>
              <a:gd name="connsiteY188" fmla="*/ 4196779 h 5637016"/>
              <a:gd name="connsiteX189" fmla="*/ 364284 w 5591950"/>
              <a:gd name="connsiteY189" fmla="*/ 4198657 h 5637016"/>
              <a:gd name="connsiteX190" fmla="*/ 345507 w 5591950"/>
              <a:gd name="connsiteY190" fmla="*/ 4204290 h 5637016"/>
              <a:gd name="connsiteX191" fmla="*/ 328607 w 5591950"/>
              <a:gd name="connsiteY191" fmla="*/ 4208045 h 5637016"/>
              <a:gd name="connsiteX192" fmla="*/ 322974 w 5591950"/>
              <a:gd name="connsiteY192" fmla="*/ 4209923 h 5637016"/>
              <a:gd name="connsiteX193" fmla="*/ 232841 w 5591950"/>
              <a:gd name="connsiteY193" fmla="*/ 4037170 h 5637016"/>
              <a:gd name="connsiteX194" fmla="*/ 244108 w 5591950"/>
              <a:gd name="connsiteY194" fmla="*/ 4033414 h 5637016"/>
              <a:gd name="connsiteX195" fmla="*/ 264763 w 5591950"/>
              <a:gd name="connsiteY195" fmla="*/ 4025903 h 5637016"/>
              <a:gd name="connsiteX196" fmla="*/ 277908 w 5591950"/>
              <a:gd name="connsiteY196" fmla="*/ 4022148 h 5637016"/>
              <a:gd name="connsiteX197" fmla="*/ 283541 w 5591950"/>
              <a:gd name="connsiteY197" fmla="*/ 4020270 h 5637016"/>
              <a:gd name="connsiteX198" fmla="*/ 302318 w 5591950"/>
              <a:gd name="connsiteY198" fmla="*/ 4014637 h 5637016"/>
              <a:gd name="connsiteX199" fmla="*/ 304196 w 5591950"/>
              <a:gd name="connsiteY199" fmla="*/ 4014637 h 5637016"/>
              <a:gd name="connsiteX200" fmla="*/ 324851 w 5591950"/>
              <a:gd name="connsiteY200" fmla="*/ 4009003 h 5637016"/>
              <a:gd name="connsiteX201" fmla="*/ 326729 w 5591950"/>
              <a:gd name="connsiteY201" fmla="*/ 4009003 h 5637016"/>
              <a:gd name="connsiteX202" fmla="*/ 336118 w 5591950"/>
              <a:gd name="connsiteY202" fmla="*/ 4007126 h 5637016"/>
              <a:gd name="connsiteX203" fmla="*/ 353018 w 5591950"/>
              <a:gd name="connsiteY203" fmla="*/ 4003370 h 5637016"/>
              <a:gd name="connsiteX204" fmla="*/ 369917 w 5591950"/>
              <a:gd name="connsiteY204" fmla="*/ 3999615 h 5637016"/>
              <a:gd name="connsiteX205" fmla="*/ 386817 w 5591950"/>
              <a:gd name="connsiteY205" fmla="*/ 3995859 h 5637016"/>
              <a:gd name="connsiteX206" fmla="*/ 399961 w 5591950"/>
              <a:gd name="connsiteY206" fmla="*/ 3993982 h 5637016"/>
              <a:gd name="connsiteX207" fmla="*/ 411228 w 5591950"/>
              <a:gd name="connsiteY207" fmla="*/ 3992104 h 5637016"/>
              <a:gd name="connsiteX208" fmla="*/ 422495 w 5591950"/>
              <a:gd name="connsiteY208" fmla="*/ 3990226 h 5637016"/>
              <a:gd name="connsiteX209" fmla="*/ 424372 w 5591950"/>
              <a:gd name="connsiteY209" fmla="*/ 3990226 h 5637016"/>
              <a:gd name="connsiteX210" fmla="*/ 443150 w 5591950"/>
              <a:gd name="connsiteY210" fmla="*/ 3988348 h 5637016"/>
              <a:gd name="connsiteX211" fmla="*/ 454416 w 5591950"/>
              <a:gd name="connsiteY211" fmla="*/ 3986470 h 5637016"/>
              <a:gd name="connsiteX212" fmla="*/ 480705 w 5591950"/>
              <a:gd name="connsiteY212" fmla="*/ 3984593 h 5637016"/>
              <a:gd name="connsiteX213" fmla="*/ 510749 w 5591950"/>
              <a:gd name="connsiteY213" fmla="*/ 3984593 h 5637016"/>
              <a:gd name="connsiteX214" fmla="*/ 538915 w 5591950"/>
              <a:gd name="connsiteY214" fmla="*/ 3984593 h 5637016"/>
              <a:gd name="connsiteX215" fmla="*/ 567082 w 5591950"/>
              <a:gd name="connsiteY215" fmla="*/ 3986470 h 5637016"/>
              <a:gd name="connsiteX216" fmla="*/ 595248 w 5591950"/>
              <a:gd name="connsiteY216" fmla="*/ 3990226 h 5637016"/>
              <a:gd name="connsiteX217" fmla="*/ 649703 w 5591950"/>
              <a:gd name="connsiteY217" fmla="*/ 3999615 h 5637016"/>
              <a:gd name="connsiteX218" fmla="*/ 677869 w 5591950"/>
              <a:gd name="connsiteY218" fmla="*/ 4007126 h 5637016"/>
              <a:gd name="connsiteX219" fmla="*/ 706035 w 5591950"/>
              <a:gd name="connsiteY219" fmla="*/ 4016515 h 5637016"/>
              <a:gd name="connsiteX220" fmla="*/ 732324 w 5591950"/>
              <a:gd name="connsiteY220" fmla="*/ 4025903 h 5637016"/>
              <a:gd name="connsiteX221" fmla="*/ 783023 w 5591950"/>
              <a:gd name="connsiteY221" fmla="*/ 4048436 h 5637016"/>
              <a:gd name="connsiteX222" fmla="*/ 794290 w 5591950"/>
              <a:gd name="connsiteY222" fmla="*/ 4054070 h 5637016"/>
              <a:gd name="connsiteX223" fmla="*/ 835600 w 5591950"/>
              <a:gd name="connsiteY223" fmla="*/ 4078480 h 5637016"/>
              <a:gd name="connsiteX224" fmla="*/ 856256 w 5591950"/>
              <a:gd name="connsiteY224" fmla="*/ 4093502 h 5637016"/>
              <a:gd name="connsiteX225" fmla="*/ 878789 w 5591950"/>
              <a:gd name="connsiteY225" fmla="*/ 4110402 h 5637016"/>
              <a:gd name="connsiteX226" fmla="*/ 897566 w 5591950"/>
              <a:gd name="connsiteY226" fmla="*/ 4125424 h 5637016"/>
              <a:gd name="connsiteX227" fmla="*/ 906955 w 5591950"/>
              <a:gd name="connsiteY227" fmla="*/ 4132935 h 5637016"/>
              <a:gd name="connsiteX228" fmla="*/ 921977 w 5591950"/>
              <a:gd name="connsiteY228" fmla="*/ 4146079 h 5637016"/>
              <a:gd name="connsiteX229" fmla="*/ 936999 w 5591950"/>
              <a:gd name="connsiteY229" fmla="*/ 4159224 h 5637016"/>
              <a:gd name="connsiteX230" fmla="*/ 940754 w 5591950"/>
              <a:gd name="connsiteY230" fmla="*/ 4153591 h 5637016"/>
              <a:gd name="connsiteX231" fmla="*/ 615903 w 5591950"/>
              <a:gd name="connsiteY231" fmla="*/ 3702930 h 5637016"/>
              <a:gd name="connsiteX232" fmla="*/ 219697 w 5591950"/>
              <a:gd name="connsiteY232" fmla="*/ 3503888 h 5637016"/>
              <a:gd name="connsiteX233" fmla="*/ 33800 w 5591950"/>
              <a:gd name="connsiteY233" fmla="*/ 3192181 h 5637016"/>
              <a:gd name="connsiteX234" fmla="*/ 230964 w 5591950"/>
              <a:gd name="connsiteY234" fmla="*/ 2887985 h 5637016"/>
              <a:gd name="connsiteX235" fmla="*/ 184020 w 5591950"/>
              <a:gd name="connsiteY235" fmla="*/ 2405402 h 5637016"/>
              <a:gd name="connsiteX236" fmla="*/ 138954 w 5591950"/>
              <a:gd name="connsiteY236" fmla="*/ 2377236 h 5637016"/>
              <a:gd name="connsiteX237" fmla="*/ 131443 w 5591950"/>
              <a:gd name="connsiteY237" fmla="*/ 2371603 h 5637016"/>
              <a:gd name="connsiteX238" fmla="*/ 122054 w 5591950"/>
              <a:gd name="connsiteY238" fmla="*/ 2365969 h 5637016"/>
              <a:gd name="connsiteX239" fmla="*/ 103276 w 5591950"/>
              <a:gd name="connsiteY239" fmla="*/ 2356581 h 5637016"/>
              <a:gd name="connsiteX240" fmla="*/ 88254 w 5591950"/>
              <a:gd name="connsiteY240" fmla="*/ 2349070 h 5637016"/>
              <a:gd name="connsiteX241" fmla="*/ 76988 w 5591950"/>
              <a:gd name="connsiteY241" fmla="*/ 2343436 h 5637016"/>
              <a:gd name="connsiteX242" fmla="*/ 75110 w 5591950"/>
              <a:gd name="connsiteY242" fmla="*/ 2343436 h 5637016"/>
              <a:gd name="connsiteX243" fmla="*/ 61966 w 5591950"/>
              <a:gd name="connsiteY243" fmla="*/ 2337803 h 5637016"/>
              <a:gd name="connsiteX244" fmla="*/ 9389 w 5591950"/>
              <a:gd name="connsiteY244" fmla="*/ 2317148 h 5637016"/>
              <a:gd name="connsiteX245" fmla="*/ 1878 w 5591950"/>
              <a:gd name="connsiteY245" fmla="*/ 2315270 h 5637016"/>
              <a:gd name="connsiteX246" fmla="*/ 0 w 5591950"/>
              <a:gd name="connsiteY246" fmla="*/ 2315270 h 5637016"/>
              <a:gd name="connsiteX247" fmla="*/ 41311 w 5591950"/>
              <a:gd name="connsiteY247" fmla="*/ 2125617 h 5637016"/>
              <a:gd name="connsiteX248" fmla="*/ 56333 w 5591950"/>
              <a:gd name="connsiteY248" fmla="*/ 2129372 h 5637016"/>
              <a:gd name="connsiteX249" fmla="*/ 76988 w 5591950"/>
              <a:gd name="connsiteY249" fmla="*/ 2135006 h 5637016"/>
              <a:gd name="connsiteX250" fmla="*/ 110787 w 5591950"/>
              <a:gd name="connsiteY250" fmla="*/ 2146272 h 5637016"/>
              <a:gd name="connsiteX251" fmla="*/ 137076 w 5591950"/>
              <a:gd name="connsiteY251" fmla="*/ 2157539 h 5637016"/>
              <a:gd name="connsiteX252" fmla="*/ 168998 w 5591950"/>
              <a:gd name="connsiteY252" fmla="*/ 2172561 h 5637016"/>
              <a:gd name="connsiteX253" fmla="*/ 178387 w 5591950"/>
              <a:gd name="connsiteY253" fmla="*/ 2176316 h 5637016"/>
              <a:gd name="connsiteX254" fmla="*/ 208431 w 5591950"/>
              <a:gd name="connsiteY254" fmla="*/ 2191338 h 5637016"/>
              <a:gd name="connsiteX255" fmla="*/ 217819 w 5591950"/>
              <a:gd name="connsiteY255" fmla="*/ 2196972 h 5637016"/>
              <a:gd name="connsiteX256" fmla="*/ 229086 w 5591950"/>
              <a:gd name="connsiteY256" fmla="*/ 2204483 h 5637016"/>
              <a:gd name="connsiteX257" fmla="*/ 240352 w 5591950"/>
              <a:gd name="connsiteY257" fmla="*/ 2211993 h 5637016"/>
              <a:gd name="connsiteX258" fmla="*/ 255374 w 5591950"/>
              <a:gd name="connsiteY258" fmla="*/ 2221382 h 5637016"/>
              <a:gd name="connsiteX259" fmla="*/ 281663 w 5591950"/>
              <a:gd name="connsiteY259" fmla="*/ 2240160 h 5637016"/>
              <a:gd name="connsiteX260" fmla="*/ 302318 w 5591950"/>
              <a:gd name="connsiteY260" fmla="*/ 2255182 h 5637016"/>
              <a:gd name="connsiteX261" fmla="*/ 313585 w 5591950"/>
              <a:gd name="connsiteY261" fmla="*/ 2264571 h 5637016"/>
              <a:gd name="connsiteX262" fmla="*/ 328607 w 5591950"/>
              <a:gd name="connsiteY262" fmla="*/ 2277715 h 5637016"/>
              <a:gd name="connsiteX263" fmla="*/ 343629 w 5591950"/>
              <a:gd name="connsiteY263" fmla="*/ 2290859 h 5637016"/>
              <a:gd name="connsiteX264" fmla="*/ 373673 w 5591950"/>
              <a:gd name="connsiteY264" fmla="*/ 2319026 h 5637016"/>
              <a:gd name="connsiteX265" fmla="*/ 392450 w 5591950"/>
              <a:gd name="connsiteY265" fmla="*/ 2337803 h 5637016"/>
              <a:gd name="connsiteX266" fmla="*/ 409350 w 5591950"/>
              <a:gd name="connsiteY266" fmla="*/ 2356581 h 5637016"/>
              <a:gd name="connsiteX267" fmla="*/ 582104 w 5591950"/>
              <a:gd name="connsiteY267" fmla="*/ 2670165 h 5637016"/>
              <a:gd name="connsiteX268" fmla="*/ 582104 w 5591950"/>
              <a:gd name="connsiteY268" fmla="*/ 2668288 h 5637016"/>
              <a:gd name="connsiteX269" fmla="*/ 595248 w 5591950"/>
              <a:gd name="connsiteY269" fmla="*/ 2626977 h 5637016"/>
              <a:gd name="connsiteX270" fmla="*/ 445028 w 5591950"/>
              <a:gd name="connsiteY270" fmla="*/ 1750066 h 5637016"/>
              <a:gd name="connsiteX271" fmla="*/ 580226 w 5591950"/>
              <a:gd name="connsiteY271" fmla="*/ 1318183 h 5637016"/>
              <a:gd name="connsiteX272" fmla="*/ 829967 w 5591950"/>
              <a:gd name="connsiteY272" fmla="*/ 1265606 h 5637016"/>
              <a:gd name="connsiteX273" fmla="*/ 1113508 w 5591950"/>
              <a:gd name="connsiteY273" fmla="*/ 869400 h 5637016"/>
              <a:gd name="connsiteX274" fmla="*/ 1102241 w 5591950"/>
              <a:gd name="connsiteY274" fmla="*/ 831845 h 5637016"/>
              <a:gd name="connsiteX275" fmla="*/ 1094730 w 5591950"/>
              <a:gd name="connsiteY275" fmla="*/ 811189 h 5637016"/>
              <a:gd name="connsiteX276" fmla="*/ 1089097 w 5591950"/>
              <a:gd name="connsiteY276" fmla="*/ 794290 h 5637016"/>
              <a:gd name="connsiteX277" fmla="*/ 1083464 w 5591950"/>
              <a:gd name="connsiteY277" fmla="*/ 781145 h 5637016"/>
              <a:gd name="connsiteX278" fmla="*/ 1075953 w 5591950"/>
              <a:gd name="connsiteY278" fmla="*/ 764246 h 5637016"/>
              <a:gd name="connsiteX279" fmla="*/ 1062808 w 5591950"/>
              <a:gd name="connsiteY279" fmla="*/ 736079 h 5637016"/>
              <a:gd name="connsiteX280" fmla="*/ 1051542 w 5591950"/>
              <a:gd name="connsiteY280" fmla="*/ 715424 h 5637016"/>
              <a:gd name="connsiteX281" fmla="*/ 1042153 w 5591950"/>
              <a:gd name="connsiteY281" fmla="*/ 700402 h 5637016"/>
              <a:gd name="connsiteX282" fmla="*/ 1032764 w 5591950"/>
              <a:gd name="connsiteY282" fmla="*/ 685380 h 5637016"/>
              <a:gd name="connsiteX283" fmla="*/ 1025253 w 5591950"/>
              <a:gd name="connsiteY283" fmla="*/ 672236 h 5637016"/>
              <a:gd name="connsiteX284" fmla="*/ 1015865 w 5591950"/>
              <a:gd name="connsiteY284" fmla="*/ 659091 h 5637016"/>
              <a:gd name="connsiteX285" fmla="*/ 998965 w 5591950"/>
              <a:gd name="connsiteY285" fmla="*/ 636558 h 5637016"/>
              <a:gd name="connsiteX286" fmla="*/ 997087 w 5591950"/>
              <a:gd name="connsiteY286" fmla="*/ 632803 h 5637016"/>
              <a:gd name="connsiteX287" fmla="*/ 1147307 w 5591950"/>
              <a:gd name="connsiteY287" fmla="*/ 518260 h 5637016"/>
              <a:gd name="connsiteX288" fmla="*/ 1196129 w 5591950"/>
              <a:gd name="connsiteY288" fmla="*/ 1348227 h 5637016"/>
              <a:gd name="connsiteX289" fmla="*/ 1280628 w 5591950"/>
              <a:gd name="connsiteY289" fmla="*/ 1297528 h 5637016"/>
              <a:gd name="connsiteX290" fmla="*/ 1733166 w 5591950"/>
              <a:gd name="connsiteY290" fmla="*/ 522015 h 5637016"/>
              <a:gd name="connsiteX291" fmla="*/ 2009196 w 5591950"/>
              <a:gd name="connsiteY291" fmla="*/ 268519 h 5637016"/>
              <a:gd name="connsiteX292" fmla="*/ 2350947 w 5591950"/>
              <a:gd name="connsiteY292" fmla="*/ 413106 h 5637016"/>
              <a:gd name="connsiteX293" fmla="*/ 2807241 w 5591950"/>
              <a:gd name="connsiteY293" fmla="*/ 283541 h 5637016"/>
              <a:gd name="connsiteX294" fmla="*/ 2876718 w 5591950"/>
              <a:gd name="connsiteY294" fmla="*/ 0 h 563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5591950" h="5637016" extrusionOk="0">
                <a:moveTo>
                  <a:pt x="2876718" y="0"/>
                </a:moveTo>
                <a:cubicBezTo>
                  <a:pt x="2940562" y="1878"/>
                  <a:pt x="3004405" y="7511"/>
                  <a:pt x="3066371" y="13144"/>
                </a:cubicBezTo>
                <a:cubicBezTo>
                  <a:pt x="3066371" y="24411"/>
                  <a:pt x="3066371" y="35677"/>
                  <a:pt x="3066371" y="46944"/>
                </a:cubicBezTo>
                <a:cubicBezTo>
                  <a:pt x="3066371" y="56333"/>
                  <a:pt x="3066371" y="63844"/>
                  <a:pt x="3064494" y="73232"/>
                </a:cubicBezTo>
                <a:cubicBezTo>
                  <a:pt x="3064494" y="73232"/>
                  <a:pt x="3064494" y="75110"/>
                  <a:pt x="3064494" y="75110"/>
                </a:cubicBezTo>
                <a:cubicBezTo>
                  <a:pt x="3064494" y="78866"/>
                  <a:pt x="3064494" y="82621"/>
                  <a:pt x="3064494" y="86377"/>
                </a:cubicBezTo>
                <a:cubicBezTo>
                  <a:pt x="3064494" y="95765"/>
                  <a:pt x="3062616" y="105154"/>
                  <a:pt x="3062616" y="114543"/>
                </a:cubicBezTo>
                <a:cubicBezTo>
                  <a:pt x="3062616" y="122054"/>
                  <a:pt x="3060738" y="129565"/>
                  <a:pt x="3058860" y="137076"/>
                </a:cubicBezTo>
                <a:cubicBezTo>
                  <a:pt x="3058860" y="138954"/>
                  <a:pt x="3058860" y="140832"/>
                  <a:pt x="3058860" y="140832"/>
                </a:cubicBezTo>
                <a:cubicBezTo>
                  <a:pt x="3058860" y="144587"/>
                  <a:pt x="3056983" y="148343"/>
                  <a:pt x="3056983" y="152098"/>
                </a:cubicBezTo>
                <a:cubicBezTo>
                  <a:pt x="3055105" y="159609"/>
                  <a:pt x="3055105" y="168998"/>
                  <a:pt x="3053227" y="176509"/>
                </a:cubicBezTo>
                <a:cubicBezTo>
                  <a:pt x="3051349" y="185898"/>
                  <a:pt x="3049471" y="193409"/>
                  <a:pt x="3047594" y="202797"/>
                </a:cubicBezTo>
                <a:cubicBezTo>
                  <a:pt x="3047594" y="202797"/>
                  <a:pt x="3047594" y="204675"/>
                  <a:pt x="3047594" y="206553"/>
                </a:cubicBezTo>
                <a:cubicBezTo>
                  <a:pt x="3045716" y="212186"/>
                  <a:pt x="3045716" y="217819"/>
                  <a:pt x="3043838" y="221575"/>
                </a:cubicBezTo>
                <a:cubicBezTo>
                  <a:pt x="3041961" y="227208"/>
                  <a:pt x="3041961" y="232841"/>
                  <a:pt x="3040083" y="236597"/>
                </a:cubicBezTo>
                <a:cubicBezTo>
                  <a:pt x="3040083" y="240352"/>
                  <a:pt x="3038205" y="244108"/>
                  <a:pt x="3036327" y="245986"/>
                </a:cubicBezTo>
                <a:cubicBezTo>
                  <a:pt x="3034450" y="249741"/>
                  <a:pt x="3034450" y="255374"/>
                  <a:pt x="3032572" y="259130"/>
                </a:cubicBezTo>
                <a:cubicBezTo>
                  <a:pt x="3026938" y="277908"/>
                  <a:pt x="3019428" y="296685"/>
                  <a:pt x="3011916" y="313585"/>
                </a:cubicBezTo>
                <a:cubicBezTo>
                  <a:pt x="3008161" y="322974"/>
                  <a:pt x="3004405" y="332362"/>
                  <a:pt x="2998772" y="341751"/>
                </a:cubicBezTo>
                <a:cubicBezTo>
                  <a:pt x="2972484" y="398084"/>
                  <a:pt x="2936806" y="452539"/>
                  <a:pt x="2891740" y="503238"/>
                </a:cubicBezTo>
                <a:cubicBezTo>
                  <a:pt x="2816630" y="589615"/>
                  <a:pt x="2707720" y="644069"/>
                  <a:pt x="2617588" y="711669"/>
                </a:cubicBezTo>
                <a:cubicBezTo>
                  <a:pt x="2786586" y="726691"/>
                  <a:pt x="2972484" y="732324"/>
                  <a:pt x="3139604" y="649703"/>
                </a:cubicBezTo>
                <a:cubicBezTo>
                  <a:pt x="3276680" y="582104"/>
                  <a:pt x="3402489" y="490094"/>
                  <a:pt x="3526421" y="398084"/>
                </a:cubicBezTo>
                <a:cubicBezTo>
                  <a:pt x="3646597" y="307952"/>
                  <a:pt x="3729218" y="294807"/>
                  <a:pt x="3855028" y="373673"/>
                </a:cubicBezTo>
                <a:cubicBezTo>
                  <a:pt x="3982715" y="452539"/>
                  <a:pt x="4010881" y="583981"/>
                  <a:pt x="4052192" y="713546"/>
                </a:cubicBezTo>
                <a:cubicBezTo>
                  <a:pt x="4127302" y="950143"/>
                  <a:pt x="4298178" y="1012109"/>
                  <a:pt x="4504730" y="921977"/>
                </a:cubicBezTo>
                <a:cubicBezTo>
                  <a:pt x="4514119" y="918221"/>
                  <a:pt x="4523508" y="914466"/>
                  <a:pt x="4532897" y="908833"/>
                </a:cubicBezTo>
                <a:cubicBezTo>
                  <a:pt x="4534775" y="906955"/>
                  <a:pt x="4538530" y="906955"/>
                  <a:pt x="4540408" y="905077"/>
                </a:cubicBezTo>
                <a:cubicBezTo>
                  <a:pt x="4549797" y="901322"/>
                  <a:pt x="4559185" y="895688"/>
                  <a:pt x="4566696" y="890055"/>
                </a:cubicBezTo>
                <a:cubicBezTo>
                  <a:pt x="4574208" y="886300"/>
                  <a:pt x="4581718" y="880666"/>
                  <a:pt x="4589229" y="876911"/>
                </a:cubicBezTo>
                <a:cubicBezTo>
                  <a:pt x="4592985" y="875033"/>
                  <a:pt x="4594863" y="873155"/>
                  <a:pt x="4598618" y="871278"/>
                </a:cubicBezTo>
                <a:cubicBezTo>
                  <a:pt x="4608007" y="865644"/>
                  <a:pt x="4617396" y="860011"/>
                  <a:pt x="4626784" y="852500"/>
                </a:cubicBezTo>
                <a:cubicBezTo>
                  <a:pt x="4632418" y="848745"/>
                  <a:pt x="4638051" y="844989"/>
                  <a:pt x="4643684" y="841234"/>
                </a:cubicBezTo>
                <a:cubicBezTo>
                  <a:pt x="4647440" y="837478"/>
                  <a:pt x="4651195" y="835600"/>
                  <a:pt x="4656829" y="831845"/>
                </a:cubicBezTo>
                <a:cubicBezTo>
                  <a:pt x="4664339" y="826212"/>
                  <a:pt x="4669973" y="820578"/>
                  <a:pt x="4675606" y="814945"/>
                </a:cubicBezTo>
                <a:cubicBezTo>
                  <a:pt x="4692506" y="801801"/>
                  <a:pt x="4707528" y="786779"/>
                  <a:pt x="4722550" y="769879"/>
                </a:cubicBezTo>
                <a:cubicBezTo>
                  <a:pt x="4767616" y="813067"/>
                  <a:pt x="4812682" y="858133"/>
                  <a:pt x="4855871" y="905077"/>
                </a:cubicBezTo>
                <a:cubicBezTo>
                  <a:pt x="4850237" y="912588"/>
                  <a:pt x="4842726" y="918221"/>
                  <a:pt x="4837093" y="923855"/>
                </a:cubicBezTo>
                <a:cubicBezTo>
                  <a:pt x="4831459" y="929488"/>
                  <a:pt x="4827704" y="933243"/>
                  <a:pt x="4822071" y="938877"/>
                </a:cubicBezTo>
                <a:cubicBezTo>
                  <a:pt x="4801416" y="959532"/>
                  <a:pt x="4778883" y="978310"/>
                  <a:pt x="4754472" y="997087"/>
                </a:cubicBezTo>
                <a:cubicBezTo>
                  <a:pt x="4745083" y="1004598"/>
                  <a:pt x="4735694" y="1010231"/>
                  <a:pt x="4726305" y="1017742"/>
                </a:cubicBezTo>
                <a:cubicBezTo>
                  <a:pt x="4716917" y="1025253"/>
                  <a:pt x="4705650" y="1032764"/>
                  <a:pt x="4696262" y="1038398"/>
                </a:cubicBezTo>
                <a:cubicBezTo>
                  <a:pt x="4653073" y="1066564"/>
                  <a:pt x="4604251" y="1090975"/>
                  <a:pt x="4553552" y="1111630"/>
                </a:cubicBezTo>
                <a:cubicBezTo>
                  <a:pt x="4546041" y="1115386"/>
                  <a:pt x="4538530" y="1117263"/>
                  <a:pt x="4531019" y="1121019"/>
                </a:cubicBezTo>
                <a:cubicBezTo>
                  <a:pt x="4514119" y="1126652"/>
                  <a:pt x="4495342" y="1134163"/>
                  <a:pt x="4478442" y="1137919"/>
                </a:cubicBezTo>
                <a:cubicBezTo>
                  <a:pt x="4337611" y="1179229"/>
                  <a:pt x="4208046" y="1145430"/>
                  <a:pt x="4074725" y="1107875"/>
                </a:cubicBezTo>
                <a:cubicBezTo>
                  <a:pt x="4072847" y="1109752"/>
                  <a:pt x="4069092" y="1113508"/>
                  <a:pt x="4067214" y="1115386"/>
                </a:cubicBezTo>
                <a:cubicBezTo>
                  <a:pt x="4072847" y="1124774"/>
                  <a:pt x="4076603" y="1137919"/>
                  <a:pt x="4084114" y="1145430"/>
                </a:cubicBezTo>
                <a:cubicBezTo>
                  <a:pt x="4341366" y="1372638"/>
                  <a:pt x="4632418" y="1502203"/>
                  <a:pt x="4983558" y="1477792"/>
                </a:cubicBezTo>
                <a:cubicBezTo>
                  <a:pt x="5175089" y="1464648"/>
                  <a:pt x="5293387" y="1607357"/>
                  <a:pt x="5259588" y="1797010"/>
                </a:cubicBezTo>
                <a:cubicBezTo>
                  <a:pt x="5244565" y="1885264"/>
                  <a:pt x="5212644" y="1973519"/>
                  <a:pt x="5178844" y="2056140"/>
                </a:cubicBezTo>
                <a:cubicBezTo>
                  <a:pt x="5086834" y="2279593"/>
                  <a:pt x="5160066" y="2431691"/>
                  <a:pt x="5394785" y="2489901"/>
                </a:cubicBezTo>
                <a:cubicBezTo>
                  <a:pt x="5439852" y="2501168"/>
                  <a:pt x="5483040" y="2508679"/>
                  <a:pt x="5526228" y="2510556"/>
                </a:cubicBezTo>
                <a:cubicBezTo>
                  <a:pt x="5546884" y="2512434"/>
                  <a:pt x="5567539" y="2512434"/>
                  <a:pt x="5588194" y="2512434"/>
                </a:cubicBezTo>
                <a:cubicBezTo>
                  <a:pt x="5584439" y="2576278"/>
                  <a:pt x="5588194" y="2638243"/>
                  <a:pt x="5591950" y="2702087"/>
                </a:cubicBezTo>
                <a:cubicBezTo>
                  <a:pt x="5591950" y="2702087"/>
                  <a:pt x="5590072" y="2702087"/>
                  <a:pt x="5590072" y="2702087"/>
                </a:cubicBezTo>
                <a:cubicBezTo>
                  <a:pt x="5383519" y="2717109"/>
                  <a:pt x="5190110" y="2666410"/>
                  <a:pt x="5039890" y="2510556"/>
                </a:cubicBezTo>
                <a:cubicBezTo>
                  <a:pt x="4994824" y="2463613"/>
                  <a:pt x="4964780" y="2403524"/>
                  <a:pt x="4915958" y="2335925"/>
                </a:cubicBezTo>
                <a:cubicBezTo>
                  <a:pt x="4930981" y="2696454"/>
                  <a:pt x="5062423" y="2981872"/>
                  <a:pt x="5345964" y="3182792"/>
                </a:cubicBezTo>
                <a:cubicBezTo>
                  <a:pt x="5588194" y="3355545"/>
                  <a:pt x="5494307" y="3597776"/>
                  <a:pt x="5314042" y="3706685"/>
                </a:cubicBezTo>
                <a:cubicBezTo>
                  <a:pt x="5257710" y="3740485"/>
                  <a:pt x="5197621" y="3768651"/>
                  <a:pt x="5139411" y="3798695"/>
                </a:cubicBezTo>
                <a:cubicBezTo>
                  <a:pt x="4959147" y="3892583"/>
                  <a:pt x="4914081" y="4035292"/>
                  <a:pt x="5011724" y="4213679"/>
                </a:cubicBezTo>
                <a:cubicBezTo>
                  <a:pt x="5039890" y="4262500"/>
                  <a:pt x="5075567" y="4309444"/>
                  <a:pt x="5116878" y="4348877"/>
                </a:cubicBezTo>
                <a:cubicBezTo>
                  <a:pt x="5122511" y="4354510"/>
                  <a:pt x="5128145" y="4358266"/>
                  <a:pt x="5133778" y="4363899"/>
                </a:cubicBezTo>
                <a:cubicBezTo>
                  <a:pt x="5098101" y="4418354"/>
                  <a:pt x="5060546" y="4470931"/>
                  <a:pt x="5021113" y="4521630"/>
                </a:cubicBezTo>
                <a:cubicBezTo>
                  <a:pt x="5015480" y="4515997"/>
                  <a:pt x="5007969" y="4510364"/>
                  <a:pt x="5002335" y="4504731"/>
                </a:cubicBezTo>
                <a:cubicBezTo>
                  <a:pt x="4996702" y="4499097"/>
                  <a:pt x="4989191" y="4493464"/>
                  <a:pt x="4983558" y="4487831"/>
                </a:cubicBezTo>
                <a:cubicBezTo>
                  <a:pt x="4977925" y="4482198"/>
                  <a:pt x="4972291" y="4476564"/>
                  <a:pt x="4966658" y="4470931"/>
                </a:cubicBezTo>
                <a:cubicBezTo>
                  <a:pt x="4936614" y="4440887"/>
                  <a:pt x="4908447" y="4407087"/>
                  <a:pt x="4882159" y="4371410"/>
                </a:cubicBezTo>
                <a:cubicBezTo>
                  <a:pt x="4878403" y="4365777"/>
                  <a:pt x="4874648" y="4360144"/>
                  <a:pt x="4870892" y="4354510"/>
                </a:cubicBezTo>
                <a:cubicBezTo>
                  <a:pt x="4869014" y="4352632"/>
                  <a:pt x="4867137" y="4348877"/>
                  <a:pt x="4865259" y="4346999"/>
                </a:cubicBezTo>
                <a:cubicBezTo>
                  <a:pt x="4861504" y="4341366"/>
                  <a:pt x="4857748" y="4335733"/>
                  <a:pt x="4853993" y="4330099"/>
                </a:cubicBezTo>
                <a:cubicBezTo>
                  <a:pt x="4850237" y="4322589"/>
                  <a:pt x="4846482" y="4316955"/>
                  <a:pt x="4840848" y="4309444"/>
                </a:cubicBezTo>
                <a:cubicBezTo>
                  <a:pt x="4837093" y="4301933"/>
                  <a:pt x="4833337" y="4294422"/>
                  <a:pt x="4829582" y="4286911"/>
                </a:cubicBezTo>
                <a:cubicBezTo>
                  <a:pt x="4825826" y="4279400"/>
                  <a:pt x="4822071" y="4271889"/>
                  <a:pt x="4818315" y="4264378"/>
                </a:cubicBezTo>
                <a:cubicBezTo>
                  <a:pt x="4812682" y="4251234"/>
                  <a:pt x="4807049" y="4238090"/>
                  <a:pt x="4801416" y="4226823"/>
                </a:cubicBezTo>
                <a:cubicBezTo>
                  <a:pt x="4788271" y="4194901"/>
                  <a:pt x="4780760" y="4161102"/>
                  <a:pt x="4773249" y="4127302"/>
                </a:cubicBezTo>
                <a:cubicBezTo>
                  <a:pt x="4771372" y="4112280"/>
                  <a:pt x="4769494" y="4099136"/>
                  <a:pt x="4767616" y="4084114"/>
                </a:cubicBezTo>
                <a:cubicBezTo>
                  <a:pt x="4765738" y="4070969"/>
                  <a:pt x="4765738" y="4055947"/>
                  <a:pt x="4763860" y="4042803"/>
                </a:cubicBezTo>
                <a:cubicBezTo>
                  <a:pt x="4763860" y="4039048"/>
                  <a:pt x="4763860" y="4037170"/>
                  <a:pt x="4763860" y="4033414"/>
                </a:cubicBezTo>
                <a:cubicBezTo>
                  <a:pt x="4763860" y="4025903"/>
                  <a:pt x="4763860" y="4020270"/>
                  <a:pt x="4763860" y="4012759"/>
                </a:cubicBezTo>
                <a:cubicBezTo>
                  <a:pt x="4763860" y="4005248"/>
                  <a:pt x="4763860" y="3997737"/>
                  <a:pt x="4763860" y="3990226"/>
                </a:cubicBezTo>
                <a:cubicBezTo>
                  <a:pt x="4763860" y="3982715"/>
                  <a:pt x="4763860" y="3975204"/>
                  <a:pt x="4765738" y="3967693"/>
                </a:cubicBezTo>
                <a:cubicBezTo>
                  <a:pt x="4765738" y="3960182"/>
                  <a:pt x="4767616" y="3950793"/>
                  <a:pt x="4767616" y="3943282"/>
                </a:cubicBezTo>
                <a:cubicBezTo>
                  <a:pt x="4767616" y="3941404"/>
                  <a:pt x="4767616" y="3939527"/>
                  <a:pt x="4767616" y="3937649"/>
                </a:cubicBezTo>
                <a:cubicBezTo>
                  <a:pt x="4767616" y="3928260"/>
                  <a:pt x="4769494" y="3920749"/>
                  <a:pt x="4771372" y="3913238"/>
                </a:cubicBezTo>
                <a:cubicBezTo>
                  <a:pt x="4773249" y="3901971"/>
                  <a:pt x="4775127" y="3890705"/>
                  <a:pt x="4777005" y="3879439"/>
                </a:cubicBezTo>
                <a:cubicBezTo>
                  <a:pt x="4778883" y="3871928"/>
                  <a:pt x="4778883" y="3864416"/>
                  <a:pt x="4780760" y="3855028"/>
                </a:cubicBezTo>
                <a:cubicBezTo>
                  <a:pt x="4780760" y="3855028"/>
                  <a:pt x="4778883" y="3856906"/>
                  <a:pt x="4778883" y="3856906"/>
                </a:cubicBezTo>
                <a:cubicBezTo>
                  <a:pt x="4771372" y="3864416"/>
                  <a:pt x="4761983" y="3870050"/>
                  <a:pt x="4754472" y="3877561"/>
                </a:cubicBezTo>
                <a:cubicBezTo>
                  <a:pt x="4750716" y="3881316"/>
                  <a:pt x="4748838" y="3883194"/>
                  <a:pt x="4746961" y="3886949"/>
                </a:cubicBezTo>
                <a:cubicBezTo>
                  <a:pt x="4551674" y="4155468"/>
                  <a:pt x="4489709" y="4452153"/>
                  <a:pt x="4566696" y="4773249"/>
                </a:cubicBezTo>
                <a:cubicBezTo>
                  <a:pt x="4576085" y="4810804"/>
                  <a:pt x="4579841" y="4846482"/>
                  <a:pt x="4579841" y="4880281"/>
                </a:cubicBezTo>
                <a:cubicBezTo>
                  <a:pt x="4579841" y="4885915"/>
                  <a:pt x="4579841" y="4891548"/>
                  <a:pt x="4579841" y="4897181"/>
                </a:cubicBezTo>
                <a:cubicBezTo>
                  <a:pt x="4579841" y="4900936"/>
                  <a:pt x="4579841" y="4906570"/>
                  <a:pt x="4579841" y="4912203"/>
                </a:cubicBezTo>
                <a:cubicBezTo>
                  <a:pt x="4579841" y="4917836"/>
                  <a:pt x="4577963" y="4925347"/>
                  <a:pt x="4577963" y="4930981"/>
                </a:cubicBezTo>
                <a:cubicBezTo>
                  <a:pt x="4577963" y="4934736"/>
                  <a:pt x="4577963" y="4936614"/>
                  <a:pt x="4576085" y="4940369"/>
                </a:cubicBezTo>
                <a:cubicBezTo>
                  <a:pt x="4576085" y="4942247"/>
                  <a:pt x="4576085" y="4944125"/>
                  <a:pt x="4574208" y="4946002"/>
                </a:cubicBezTo>
                <a:cubicBezTo>
                  <a:pt x="4574208" y="4949758"/>
                  <a:pt x="4572330" y="4953514"/>
                  <a:pt x="4570452" y="4957269"/>
                </a:cubicBezTo>
                <a:cubicBezTo>
                  <a:pt x="4568574" y="4964780"/>
                  <a:pt x="4566696" y="4972291"/>
                  <a:pt x="4562941" y="4981680"/>
                </a:cubicBezTo>
                <a:cubicBezTo>
                  <a:pt x="4559185" y="4989191"/>
                  <a:pt x="4557308" y="4996702"/>
                  <a:pt x="4553552" y="5004213"/>
                </a:cubicBezTo>
                <a:cubicBezTo>
                  <a:pt x="4499097" y="5047401"/>
                  <a:pt x="4444642" y="5090590"/>
                  <a:pt x="4386432" y="5130022"/>
                </a:cubicBezTo>
                <a:cubicBezTo>
                  <a:pt x="4378921" y="5131900"/>
                  <a:pt x="4371410" y="5133778"/>
                  <a:pt x="4363899" y="5135656"/>
                </a:cubicBezTo>
                <a:cubicBezTo>
                  <a:pt x="4360143" y="5135656"/>
                  <a:pt x="4354510" y="5137533"/>
                  <a:pt x="4350755" y="5137533"/>
                </a:cubicBezTo>
                <a:cubicBezTo>
                  <a:pt x="4345121" y="5137533"/>
                  <a:pt x="4339488" y="5139411"/>
                  <a:pt x="4333855" y="5139411"/>
                </a:cubicBezTo>
                <a:cubicBezTo>
                  <a:pt x="4316955" y="5141289"/>
                  <a:pt x="4300055" y="5143166"/>
                  <a:pt x="4281278" y="5143166"/>
                </a:cubicBezTo>
                <a:cubicBezTo>
                  <a:pt x="4185512" y="5146922"/>
                  <a:pt x="4085992" y="5130022"/>
                  <a:pt x="3993981" y="5103734"/>
                </a:cubicBezTo>
                <a:cubicBezTo>
                  <a:pt x="3766773" y="5041768"/>
                  <a:pt x="3644720" y="5190110"/>
                  <a:pt x="3622186" y="5387274"/>
                </a:cubicBezTo>
                <a:cubicBezTo>
                  <a:pt x="3620309" y="5409808"/>
                  <a:pt x="3618431" y="5432341"/>
                  <a:pt x="3618431" y="5454874"/>
                </a:cubicBezTo>
                <a:cubicBezTo>
                  <a:pt x="3618431" y="5462384"/>
                  <a:pt x="3618431" y="5468018"/>
                  <a:pt x="3618431" y="5475529"/>
                </a:cubicBezTo>
                <a:cubicBezTo>
                  <a:pt x="3618431" y="5481162"/>
                  <a:pt x="3618431" y="5484918"/>
                  <a:pt x="3618431" y="5490551"/>
                </a:cubicBezTo>
                <a:cubicBezTo>
                  <a:pt x="3618431" y="5496184"/>
                  <a:pt x="3618431" y="5499940"/>
                  <a:pt x="3620309" y="5505573"/>
                </a:cubicBezTo>
                <a:cubicBezTo>
                  <a:pt x="3558343" y="5524351"/>
                  <a:pt x="3496377" y="5543128"/>
                  <a:pt x="3432533" y="5558150"/>
                </a:cubicBezTo>
                <a:cubicBezTo>
                  <a:pt x="3432533" y="5558150"/>
                  <a:pt x="3432533" y="5556272"/>
                  <a:pt x="3432533" y="5556272"/>
                </a:cubicBezTo>
                <a:cubicBezTo>
                  <a:pt x="3432533" y="5554395"/>
                  <a:pt x="3432533" y="5550639"/>
                  <a:pt x="3432533" y="5548761"/>
                </a:cubicBezTo>
                <a:cubicBezTo>
                  <a:pt x="3432533" y="5541250"/>
                  <a:pt x="3430655" y="5533739"/>
                  <a:pt x="3430655" y="5526229"/>
                </a:cubicBezTo>
                <a:cubicBezTo>
                  <a:pt x="3430655" y="5522473"/>
                  <a:pt x="3430655" y="5516840"/>
                  <a:pt x="3428778" y="5513084"/>
                </a:cubicBezTo>
                <a:cubicBezTo>
                  <a:pt x="3428778" y="5513084"/>
                  <a:pt x="3428778" y="5511206"/>
                  <a:pt x="3428778" y="5511206"/>
                </a:cubicBezTo>
                <a:cubicBezTo>
                  <a:pt x="3428778" y="5501817"/>
                  <a:pt x="3426900" y="5492429"/>
                  <a:pt x="3426900" y="5483040"/>
                </a:cubicBezTo>
                <a:cubicBezTo>
                  <a:pt x="3426900" y="5471773"/>
                  <a:pt x="3426900" y="5460507"/>
                  <a:pt x="3426900" y="5449241"/>
                </a:cubicBezTo>
                <a:cubicBezTo>
                  <a:pt x="3426900" y="5406052"/>
                  <a:pt x="3430655" y="5362864"/>
                  <a:pt x="3436289" y="5319676"/>
                </a:cubicBezTo>
                <a:cubicBezTo>
                  <a:pt x="3460700" y="5158189"/>
                  <a:pt x="3537687" y="5024868"/>
                  <a:pt x="3669130" y="4917836"/>
                </a:cubicBezTo>
                <a:cubicBezTo>
                  <a:pt x="3648475" y="4919714"/>
                  <a:pt x="3627820" y="4921592"/>
                  <a:pt x="3607164" y="4927225"/>
                </a:cubicBezTo>
                <a:cubicBezTo>
                  <a:pt x="3301091" y="5013602"/>
                  <a:pt x="3066371" y="5191988"/>
                  <a:pt x="2933051" y="5481162"/>
                </a:cubicBezTo>
                <a:cubicBezTo>
                  <a:pt x="2929295" y="5488673"/>
                  <a:pt x="2925540" y="5496184"/>
                  <a:pt x="2921784" y="5503695"/>
                </a:cubicBezTo>
                <a:cubicBezTo>
                  <a:pt x="2919907" y="5507451"/>
                  <a:pt x="2918029" y="5509328"/>
                  <a:pt x="2916151" y="5513084"/>
                </a:cubicBezTo>
                <a:cubicBezTo>
                  <a:pt x="2914273" y="5514962"/>
                  <a:pt x="2914273" y="5516840"/>
                  <a:pt x="2912396" y="5520595"/>
                </a:cubicBezTo>
                <a:cubicBezTo>
                  <a:pt x="2908640" y="5526229"/>
                  <a:pt x="2906762" y="5529984"/>
                  <a:pt x="2903007" y="5535617"/>
                </a:cubicBezTo>
                <a:cubicBezTo>
                  <a:pt x="2901129" y="5539372"/>
                  <a:pt x="2897374" y="5543128"/>
                  <a:pt x="2895496" y="5546883"/>
                </a:cubicBezTo>
                <a:cubicBezTo>
                  <a:pt x="2893618" y="5550639"/>
                  <a:pt x="2891740" y="5552517"/>
                  <a:pt x="2889862" y="5554395"/>
                </a:cubicBezTo>
                <a:cubicBezTo>
                  <a:pt x="2886107" y="5560028"/>
                  <a:pt x="2880474" y="5565661"/>
                  <a:pt x="2876718" y="5571295"/>
                </a:cubicBezTo>
                <a:cubicBezTo>
                  <a:pt x="2872963" y="5575050"/>
                  <a:pt x="2869207" y="5580683"/>
                  <a:pt x="2865452" y="5584438"/>
                </a:cubicBezTo>
                <a:cubicBezTo>
                  <a:pt x="2865452" y="5584438"/>
                  <a:pt x="2863574" y="5586316"/>
                  <a:pt x="2863574" y="5586316"/>
                </a:cubicBezTo>
                <a:cubicBezTo>
                  <a:pt x="2859819" y="5590072"/>
                  <a:pt x="2857941" y="5591950"/>
                  <a:pt x="2854185" y="5595705"/>
                </a:cubicBezTo>
                <a:cubicBezTo>
                  <a:pt x="2850430" y="5599461"/>
                  <a:pt x="2846674" y="5603216"/>
                  <a:pt x="2842919" y="5606972"/>
                </a:cubicBezTo>
                <a:cubicBezTo>
                  <a:pt x="2837286" y="5610727"/>
                  <a:pt x="2833530" y="5614483"/>
                  <a:pt x="2827897" y="5618238"/>
                </a:cubicBezTo>
                <a:cubicBezTo>
                  <a:pt x="2818508" y="5625749"/>
                  <a:pt x="2809119" y="5631382"/>
                  <a:pt x="2799730" y="5637016"/>
                </a:cubicBezTo>
                <a:cubicBezTo>
                  <a:pt x="2790342" y="5637016"/>
                  <a:pt x="2780953" y="5637016"/>
                  <a:pt x="2771564" y="5637016"/>
                </a:cubicBezTo>
                <a:cubicBezTo>
                  <a:pt x="2688943" y="5637016"/>
                  <a:pt x="2608199" y="5633260"/>
                  <a:pt x="2527456" y="5625749"/>
                </a:cubicBezTo>
                <a:cubicBezTo>
                  <a:pt x="2523701" y="5623871"/>
                  <a:pt x="2519945" y="5621994"/>
                  <a:pt x="2518067" y="5620116"/>
                </a:cubicBezTo>
                <a:cubicBezTo>
                  <a:pt x="2516190" y="5618238"/>
                  <a:pt x="2514312" y="5618238"/>
                  <a:pt x="2512434" y="5616360"/>
                </a:cubicBezTo>
                <a:cubicBezTo>
                  <a:pt x="2508679" y="5614483"/>
                  <a:pt x="2504923" y="5610727"/>
                  <a:pt x="2499290" y="5608850"/>
                </a:cubicBezTo>
                <a:cubicBezTo>
                  <a:pt x="2499290" y="5608850"/>
                  <a:pt x="2497412" y="5606972"/>
                  <a:pt x="2497412" y="5606972"/>
                </a:cubicBezTo>
                <a:cubicBezTo>
                  <a:pt x="2493657" y="5605094"/>
                  <a:pt x="2489901" y="5603216"/>
                  <a:pt x="2488023" y="5599461"/>
                </a:cubicBezTo>
                <a:cubicBezTo>
                  <a:pt x="2484268" y="5597583"/>
                  <a:pt x="2480512" y="5593827"/>
                  <a:pt x="2476757" y="5591950"/>
                </a:cubicBezTo>
                <a:cubicBezTo>
                  <a:pt x="2471124" y="5588194"/>
                  <a:pt x="2467368" y="5584438"/>
                  <a:pt x="2461735" y="5580683"/>
                </a:cubicBezTo>
                <a:cubicBezTo>
                  <a:pt x="2456102" y="5576928"/>
                  <a:pt x="2452346" y="5573172"/>
                  <a:pt x="2446713" y="5567539"/>
                </a:cubicBezTo>
                <a:cubicBezTo>
                  <a:pt x="2431691" y="5554395"/>
                  <a:pt x="2418547" y="5541250"/>
                  <a:pt x="2407280" y="5526229"/>
                </a:cubicBezTo>
                <a:cubicBezTo>
                  <a:pt x="2367847" y="5481162"/>
                  <a:pt x="2332170" y="5432341"/>
                  <a:pt x="2296493" y="5383519"/>
                </a:cubicBezTo>
                <a:cubicBezTo>
                  <a:pt x="2176316" y="5222032"/>
                  <a:pt x="2037362" y="5197622"/>
                  <a:pt x="1875876" y="5317798"/>
                </a:cubicBezTo>
                <a:cubicBezTo>
                  <a:pt x="1870242" y="5321553"/>
                  <a:pt x="1864609" y="5325309"/>
                  <a:pt x="1860854" y="5329064"/>
                </a:cubicBezTo>
                <a:cubicBezTo>
                  <a:pt x="1849587" y="5338453"/>
                  <a:pt x="1836443" y="5349719"/>
                  <a:pt x="1825176" y="5360986"/>
                </a:cubicBezTo>
                <a:cubicBezTo>
                  <a:pt x="1823299" y="5362864"/>
                  <a:pt x="1821421" y="5364742"/>
                  <a:pt x="1817665" y="5368497"/>
                </a:cubicBezTo>
                <a:cubicBezTo>
                  <a:pt x="1808277" y="5377886"/>
                  <a:pt x="1798888" y="5387274"/>
                  <a:pt x="1791377" y="5396663"/>
                </a:cubicBezTo>
                <a:cubicBezTo>
                  <a:pt x="1791377" y="5398541"/>
                  <a:pt x="1789499" y="5398541"/>
                  <a:pt x="1789499" y="5400419"/>
                </a:cubicBezTo>
                <a:cubicBezTo>
                  <a:pt x="1785743" y="5404175"/>
                  <a:pt x="1781988" y="5409808"/>
                  <a:pt x="1778232" y="5413563"/>
                </a:cubicBezTo>
                <a:cubicBezTo>
                  <a:pt x="1774477" y="5417319"/>
                  <a:pt x="1772599" y="5421074"/>
                  <a:pt x="1768844" y="5424829"/>
                </a:cubicBezTo>
                <a:cubicBezTo>
                  <a:pt x="1766966" y="5426707"/>
                  <a:pt x="1765088" y="5428585"/>
                  <a:pt x="1765088" y="5430463"/>
                </a:cubicBezTo>
                <a:cubicBezTo>
                  <a:pt x="1761333" y="5436096"/>
                  <a:pt x="1757577" y="5439852"/>
                  <a:pt x="1753822" y="5445485"/>
                </a:cubicBezTo>
                <a:cubicBezTo>
                  <a:pt x="1693734" y="5422952"/>
                  <a:pt x="1633645" y="5396663"/>
                  <a:pt x="1575435" y="5368497"/>
                </a:cubicBezTo>
                <a:cubicBezTo>
                  <a:pt x="1581068" y="5359108"/>
                  <a:pt x="1588579" y="5347842"/>
                  <a:pt x="1596090" y="5338453"/>
                </a:cubicBezTo>
                <a:cubicBezTo>
                  <a:pt x="1599846" y="5334697"/>
                  <a:pt x="1601724" y="5329064"/>
                  <a:pt x="1605479" y="5325309"/>
                </a:cubicBezTo>
                <a:cubicBezTo>
                  <a:pt x="1609235" y="5317798"/>
                  <a:pt x="1614868" y="5312164"/>
                  <a:pt x="1620501" y="5304653"/>
                </a:cubicBezTo>
                <a:cubicBezTo>
                  <a:pt x="1626134" y="5299020"/>
                  <a:pt x="1629890" y="5291509"/>
                  <a:pt x="1635523" y="5285876"/>
                </a:cubicBezTo>
                <a:cubicBezTo>
                  <a:pt x="1643034" y="5276487"/>
                  <a:pt x="1650545" y="5267098"/>
                  <a:pt x="1658056" y="5259587"/>
                </a:cubicBezTo>
                <a:cubicBezTo>
                  <a:pt x="1785743" y="5107489"/>
                  <a:pt x="1952864" y="5032379"/>
                  <a:pt x="2157539" y="5030501"/>
                </a:cubicBezTo>
                <a:cubicBezTo>
                  <a:pt x="2135006" y="5009846"/>
                  <a:pt x="2112473" y="4994824"/>
                  <a:pt x="2086184" y="4985435"/>
                </a:cubicBezTo>
                <a:cubicBezTo>
                  <a:pt x="1802643" y="4867137"/>
                  <a:pt x="1517225" y="4861503"/>
                  <a:pt x="1235562" y="4987313"/>
                </a:cubicBezTo>
                <a:cubicBezTo>
                  <a:pt x="1222417" y="4992946"/>
                  <a:pt x="1209273" y="4998580"/>
                  <a:pt x="1194251" y="5004213"/>
                </a:cubicBezTo>
                <a:cubicBezTo>
                  <a:pt x="1179229" y="5009846"/>
                  <a:pt x="1167963" y="5013602"/>
                  <a:pt x="1154818" y="5015479"/>
                </a:cubicBezTo>
                <a:cubicBezTo>
                  <a:pt x="1128530" y="5021112"/>
                  <a:pt x="1104119" y="5024868"/>
                  <a:pt x="1079708" y="5024868"/>
                </a:cubicBezTo>
                <a:cubicBezTo>
                  <a:pt x="1074075" y="5024868"/>
                  <a:pt x="1068442" y="5024868"/>
                  <a:pt x="1062808" y="5024868"/>
                </a:cubicBezTo>
                <a:cubicBezTo>
                  <a:pt x="1057175" y="5024868"/>
                  <a:pt x="1051542" y="5024868"/>
                  <a:pt x="1045909" y="5022990"/>
                </a:cubicBezTo>
                <a:cubicBezTo>
                  <a:pt x="1042153" y="5022990"/>
                  <a:pt x="1040275" y="5022990"/>
                  <a:pt x="1036520" y="5021112"/>
                </a:cubicBezTo>
                <a:cubicBezTo>
                  <a:pt x="1030887" y="5021112"/>
                  <a:pt x="1027131" y="5019235"/>
                  <a:pt x="1021498" y="5017357"/>
                </a:cubicBezTo>
                <a:cubicBezTo>
                  <a:pt x="1017742" y="5017357"/>
                  <a:pt x="1015865" y="5015479"/>
                  <a:pt x="1012109" y="5015479"/>
                </a:cubicBezTo>
                <a:cubicBezTo>
                  <a:pt x="1008354" y="5015479"/>
                  <a:pt x="1006476" y="5013602"/>
                  <a:pt x="1002720" y="5013602"/>
                </a:cubicBezTo>
                <a:cubicBezTo>
                  <a:pt x="952021" y="4972291"/>
                  <a:pt x="903199" y="4930981"/>
                  <a:pt x="856256" y="4885915"/>
                </a:cubicBezTo>
                <a:cubicBezTo>
                  <a:pt x="846867" y="4869015"/>
                  <a:pt x="839356" y="4852115"/>
                  <a:pt x="833723" y="4831460"/>
                </a:cubicBezTo>
                <a:cubicBezTo>
                  <a:pt x="831845" y="4825826"/>
                  <a:pt x="829967" y="4820193"/>
                  <a:pt x="828089" y="4814560"/>
                </a:cubicBezTo>
                <a:cubicBezTo>
                  <a:pt x="826212" y="4807049"/>
                  <a:pt x="824334" y="4799538"/>
                  <a:pt x="822456" y="4792027"/>
                </a:cubicBezTo>
                <a:cubicBezTo>
                  <a:pt x="822456" y="4788271"/>
                  <a:pt x="820578" y="4784516"/>
                  <a:pt x="820578" y="4780760"/>
                </a:cubicBezTo>
                <a:cubicBezTo>
                  <a:pt x="818700" y="4773249"/>
                  <a:pt x="816823" y="4765738"/>
                  <a:pt x="816823" y="4756349"/>
                </a:cubicBezTo>
                <a:cubicBezTo>
                  <a:pt x="801801" y="4664340"/>
                  <a:pt x="813067" y="4568574"/>
                  <a:pt x="814945" y="4474686"/>
                </a:cubicBezTo>
                <a:cubicBezTo>
                  <a:pt x="818700" y="4251234"/>
                  <a:pt x="674114" y="4174246"/>
                  <a:pt x="495727" y="4181757"/>
                </a:cubicBezTo>
                <a:cubicBezTo>
                  <a:pt x="478827" y="4181757"/>
                  <a:pt x="461927" y="4183634"/>
                  <a:pt x="445028" y="4185512"/>
                </a:cubicBezTo>
                <a:cubicBezTo>
                  <a:pt x="439394" y="4185512"/>
                  <a:pt x="435639" y="4187390"/>
                  <a:pt x="430006" y="4187390"/>
                </a:cubicBezTo>
                <a:cubicBezTo>
                  <a:pt x="414984" y="4189268"/>
                  <a:pt x="401839" y="4191146"/>
                  <a:pt x="386817" y="4194901"/>
                </a:cubicBezTo>
                <a:cubicBezTo>
                  <a:pt x="383062" y="4194901"/>
                  <a:pt x="379306" y="4196779"/>
                  <a:pt x="375551" y="4196779"/>
                </a:cubicBezTo>
                <a:cubicBezTo>
                  <a:pt x="371795" y="4196779"/>
                  <a:pt x="368040" y="4198657"/>
                  <a:pt x="364284" y="4198657"/>
                </a:cubicBezTo>
                <a:cubicBezTo>
                  <a:pt x="358651" y="4200535"/>
                  <a:pt x="351140" y="4202412"/>
                  <a:pt x="345507" y="4204290"/>
                </a:cubicBezTo>
                <a:cubicBezTo>
                  <a:pt x="339873" y="4206168"/>
                  <a:pt x="334240" y="4208045"/>
                  <a:pt x="328607" y="4208045"/>
                </a:cubicBezTo>
                <a:cubicBezTo>
                  <a:pt x="326729" y="4208045"/>
                  <a:pt x="324851" y="4209923"/>
                  <a:pt x="322974" y="4209923"/>
                </a:cubicBezTo>
                <a:cubicBezTo>
                  <a:pt x="291052" y="4153591"/>
                  <a:pt x="261008" y="4095380"/>
                  <a:pt x="232841" y="4037170"/>
                </a:cubicBezTo>
                <a:cubicBezTo>
                  <a:pt x="236597" y="4035292"/>
                  <a:pt x="240352" y="4035292"/>
                  <a:pt x="244108" y="4033414"/>
                </a:cubicBezTo>
                <a:cubicBezTo>
                  <a:pt x="251619" y="4031537"/>
                  <a:pt x="257252" y="4027781"/>
                  <a:pt x="264763" y="4025903"/>
                </a:cubicBezTo>
                <a:cubicBezTo>
                  <a:pt x="268519" y="4024025"/>
                  <a:pt x="272274" y="4024025"/>
                  <a:pt x="277908" y="4022148"/>
                </a:cubicBezTo>
                <a:cubicBezTo>
                  <a:pt x="279785" y="4022148"/>
                  <a:pt x="281663" y="4020270"/>
                  <a:pt x="283541" y="4020270"/>
                </a:cubicBezTo>
                <a:cubicBezTo>
                  <a:pt x="289174" y="4018392"/>
                  <a:pt x="296685" y="4016515"/>
                  <a:pt x="302318" y="4014637"/>
                </a:cubicBezTo>
                <a:cubicBezTo>
                  <a:pt x="302318" y="4014637"/>
                  <a:pt x="304196" y="4014637"/>
                  <a:pt x="304196" y="4014637"/>
                </a:cubicBezTo>
                <a:cubicBezTo>
                  <a:pt x="311707" y="4012759"/>
                  <a:pt x="319218" y="4010881"/>
                  <a:pt x="324851" y="4009003"/>
                </a:cubicBezTo>
                <a:cubicBezTo>
                  <a:pt x="324851" y="4009003"/>
                  <a:pt x="326729" y="4009003"/>
                  <a:pt x="326729" y="4009003"/>
                </a:cubicBezTo>
                <a:cubicBezTo>
                  <a:pt x="330485" y="4009003"/>
                  <a:pt x="334240" y="4007126"/>
                  <a:pt x="336118" y="4007126"/>
                </a:cubicBezTo>
                <a:cubicBezTo>
                  <a:pt x="341751" y="4005248"/>
                  <a:pt x="347384" y="4005248"/>
                  <a:pt x="353018" y="4003370"/>
                </a:cubicBezTo>
                <a:cubicBezTo>
                  <a:pt x="358651" y="4001492"/>
                  <a:pt x="364284" y="4001492"/>
                  <a:pt x="369917" y="3999615"/>
                </a:cubicBezTo>
                <a:cubicBezTo>
                  <a:pt x="375551" y="3997737"/>
                  <a:pt x="381184" y="3997737"/>
                  <a:pt x="386817" y="3995859"/>
                </a:cubicBezTo>
                <a:cubicBezTo>
                  <a:pt x="390573" y="3995859"/>
                  <a:pt x="396206" y="3993982"/>
                  <a:pt x="399961" y="3993982"/>
                </a:cubicBezTo>
                <a:cubicBezTo>
                  <a:pt x="403717" y="3993982"/>
                  <a:pt x="407473" y="3992104"/>
                  <a:pt x="411228" y="3992104"/>
                </a:cubicBezTo>
                <a:cubicBezTo>
                  <a:pt x="414984" y="3992104"/>
                  <a:pt x="418739" y="3990226"/>
                  <a:pt x="422495" y="3990226"/>
                </a:cubicBezTo>
                <a:cubicBezTo>
                  <a:pt x="422495" y="3990226"/>
                  <a:pt x="424372" y="3990226"/>
                  <a:pt x="424372" y="3990226"/>
                </a:cubicBezTo>
                <a:cubicBezTo>
                  <a:pt x="430006" y="3990226"/>
                  <a:pt x="437517" y="3988348"/>
                  <a:pt x="443150" y="3988348"/>
                </a:cubicBezTo>
                <a:cubicBezTo>
                  <a:pt x="446905" y="3988348"/>
                  <a:pt x="450661" y="3988348"/>
                  <a:pt x="454416" y="3986470"/>
                </a:cubicBezTo>
                <a:cubicBezTo>
                  <a:pt x="463805" y="3986470"/>
                  <a:pt x="471316" y="3984593"/>
                  <a:pt x="480705" y="3984593"/>
                </a:cubicBezTo>
                <a:cubicBezTo>
                  <a:pt x="490094" y="3984593"/>
                  <a:pt x="501360" y="3984593"/>
                  <a:pt x="510749" y="3984593"/>
                </a:cubicBezTo>
                <a:cubicBezTo>
                  <a:pt x="520138" y="3984593"/>
                  <a:pt x="529526" y="3984593"/>
                  <a:pt x="538915" y="3984593"/>
                </a:cubicBezTo>
                <a:cubicBezTo>
                  <a:pt x="548304" y="3984593"/>
                  <a:pt x="557693" y="3986470"/>
                  <a:pt x="567082" y="3986470"/>
                </a:cubicBezTo>
                <a:cubicBezTo>
                  <a:pt x="576470" y="3986470"/>
                  <a:pt x="585859" y="3988348"/>
                  <a:pt x="595248" y="3990226"/>
                </a:cubicBezTo>
                <a:cubicBezTo>
                  <a:pt x="614025" y="3992104"/>
                  <a:pt x="632803" y="3995859"/>
                  <a:pt x="649703" y="3999615"/>
                </a:cubicBezTo>
                <a:cubicBezTo>
                  <a:pt x="659091" y="4001492"/>
                  <a:pt x="668480" y="4003370"/>
                  <a:pt x="677869" y="4007126"/>
                </a:cubicBezTo>
                <a:cubicBezTo>
                  <a:pt x="687258" y="4009003"/>
                  <a:pt x="696646" y="4012759"/>
                  <a:pt x="706035" y="4016515"/>
                </a:cubicBezTo>
                <a:cubicBezTo>
                  <a:pt x="715424" y="4020270"/>
                  <a:pt x="724813" y="4022148"/>
                  <a:pt x="732324" y="4025903"/>
                </a:cubicBezTo>
                <a:cubicBezTo>
                  <a:pt x="749224" y="4031537"/>
                  <a:pt x="766123" y="4040925"/>
                  <a:pt x="783023" y="4048436"/>
                </a:cubicBezTo>
                <a:cubicBezTo>
                  <a:pt x="786779" y="4050314"/>
                  <a:pt x="790534" y="4052192"/>
                  <a:pt x="794290" y="4054070"/>
                </a:cubicBezTo>
                <a:cubicBezTo>
                  <a:pt x="809312" y="4061581"/>
                  <a:pt x="822456" y="4069092"/>
                  <a:pt x="835600" y="4078480"/>
                </a:cubicBezTo>
                <a:cubicBezTo>
                  <a:pt x="843111" y="4082236"/>
                  <a:pt x="848745" y="4087869"/>
                  <a:pt x="856256" y="4093502"/>
                </a:cubicBezTo>
                <a:cubicBezTo>
                  <a:pt x="863767" y="4099136"/>
                  <a:pt x="871278" y="4104769"/>
                  <a:pt x="878789" y="4110402"/>
                </a:cubicBezTo>
                <a:cubicBezTo>
                  <a:pt x="884422" y="4116036"/>
                  <a:pt x="891933" y="4119791"/>
                  <a:pt x="897566" y="4125424"/>
                </a:cubicBezTo>
                <a:cubicBezTo>
                  <a:pt x="901322" y="4127302"/>
                  <a:pt x="905077" y="4131057"/>
                  <a:pt x="906955" y="4132935"/>
                </a:cubicBezTo>
                <a:cubicBezTo>
                  <a:pt x="912588" y="4136691"/>
                  <a:pt x="916344" y="4142324"/>
                  <a:pt x="921977" y="4146079"/>
                </a:cubicBezTo>
                <a:cubicBezTo>
                  <a:pt x="927610" y="4149835"/>
                  <a:pt x="931366" y="4155468"/>
                  <a:pt x="936999" y="4159224"/>
                </a:cubicBezTo>
                <a:lnTo>
                  <a:pt x="940754" y="4153591"/>
                </a:lnTo>
                <a:cubicBezTo>
                  <a:pt x="888177" y="3963937"/>
                  <a:pt x="771757" y="3811839"/>
                  <a:pt x="615903" y="3702930"/>
                </a:cubicBezTo>
                <a:cubicBezTo>
                  <a:pt x="495727" y="3618431"/>
                  <a:pt x="356773" y="3560220"/>
                  <a:pt x="219697" y="3503888"/>
                </a:cubicBezTo>
                <a:cubicBezTo>
                  <a:pt x="67599" y="3440044"/>
                  <a:pt x="9389" y="3355545"/>
                  <a:pt x="33800" y="3192181"/>
                </a:cubicBezTo>
                <a:cubicBezTo>
                  <a:pt x="52577" y="3060738"/>
                  <a:pt x="144587" y="2976239"/>
                  <a:pt x="230964" y="2887985"/>
                </a:cubicBezTo>
                <a:cubicBezTo>
                  <a:pt x="396206" y="2715231"/>
                  <a:pt x="379306" y="2542478"/>
                  <a:pt x="184020" y="2405402"/>
                </a:cubicBezTo>
                <a:cubicBezTo>
                  <a:pt x="168998" y="2396013"/>
                  <a:pt x="153976" y="2384747"/>
                  <a:pt x="138954" y="2377236"/>
                </a:cubicBezTo>
                <a:cubicBezTo>
                  <a:pt x="137076" y="2375358"/>
                  <a:pt x="133320" y="2373480"/>
                  <a:pt x="131443" y="2371603"/>
                </a:cubicBezTo>
                <a:cubicBezTo>
                  <a:pt x="127687" y="2369725"/>
                  <a:pt x="125809" y="2367847"/>
                  <a:pt x="122054" y="2365969"/>
                </a:cubicBezTo>
                <a:cubicBezTo>
                  <a:pt x="116421" y="2362214"/>
                  <a:pt x="110787" y="2360336"/>
                  <a:pt x="103276" y="2356581"/>
                </a:cubicBezTo>
                <a:cubicBezTo>
                  <a:pt x="99521" y="2354703"/>
                  <a:pt x="93888" y="2350947"/>
                  <a:pt x="88254" y="2349070"/>
                </a:cubicBezTo>
                <a:cubicBezTo>
                  <a:pt x="84499" y="2347192"/>
                  <a:pt x="80743" y="2345314"/>
                  <a:pt x="76988" y="2343436"/>
                </a:cubicBezTo>
                <a:cubicBezTo>
                  <a:pt x="76988" y="2343436"/>
                  <a:pt x="75110" y="2343436"/>
                  <a:pt x="75110" y="2343436"/>
                </a:cubicBezTo>
                <a:cubicBezTo>
                  <a:pt x="71355" y="2341559"/>
                  <a:pt x="65721" y="2339681"/>
                  <a:pt x="61966" y="2337803"/>
                </a:cubicBezTo>
                <a:cubicBezTo>
                  <a:pt x="45066" y="2330292"/>
                  <a:pt x="26289" y="2322781"/>
                  <a:pt x="9389" y="2317148"/>
                </a:cubicBezTo>
                <a:cubicBezTo>
                  <a:pt x="7511" y="2315270"/>
                  <a:pt x="5633" y="2315270"/>
                  <a:pt x="1878" y="2315270"/>
                </a:cubicBezTo>
                <a:cubicBezTo>
                  <a:pt x="1878" y="2315270"/>
                  <a:pt x="1878" y="2315270"/>
                  <a:pt x="0" y="2315270"/>
                </a:cubicBezTo>
                <a:cubicBezTo>
                  <a:pt x="11267" y="2251426"/>
                  <a:pt x="24411" y="2187583"/>
                  <a:pt x="41311" y="2125617"/>
                </a:cubicBezTo>
                <a:cubicBezTo>
                  <a:pt x="46944" y="2127495"/>
                  <a:pt x="50699" y="2129372"/>
                  <a:pt x="56333" y="2129372"/>
                </a:cubicBezTo>
                <a:cubicBezTo>
                  <a:pt x="63844" y="2131250"/>
                  <a:pt x="69477" y="2133128"/>
                  <a:pt x="76988" y="2135006"/>
                </a:cubicBezTo>
                <a:cubicBezTo>
                  <a:pt x="88254" y="2138761"/>
                  <a:pt x="99521" y="2142517"/>
                  <a:pt x="110787" y="2146272"/>
                </a:cubicBezTo>
                <a:cubicBezTo>
                  <a:pt x="120176" y="2150028"/>
                  <a:pt x="129565" y="2153783"/>
                  <a:pt x="137076" y="2157539"/>
                </a:cubicBezTo>
                <a:cubicBezTo>
                  <a:pt x="148343" y="2161294"/>
                  <a:pt x="159609" y="2166928"/>
                  <a:pt x="168998" y="2172561"/>
                </a:cubicBezTo>
                <a:cubicBezTo>
                  <a:pt x="172753" y="2174438"/>
                  <a:pt x="174631" y="2176316"/>
                  <a:pt x="178387" y="2176316"/>
                </a:cubicBezTo>
                <a:cubicBezTo>
                  <a:pt x="187775" y="2181949"/>
                  <a:pt x="199042" y="2185705"/>
                  <a:pt x="208431" y="2191338"/>
                </a:cubicBezTo>
                <a:cubicBezTo>
                  <a:pt x="212186" y="2193216"/>
                  <a:pt x="214064" y="2195094"/>
                  <a:pt x="217819" y="2196972"/>
                </a:cubicBezTo>
                <a:cubicBezTo>
                  <a:pt x="221575" y="2198849"/>
                  <a:pt x="225330" y="2200727"/>
                  <a:pt x="229086" y="2204483"/>
                </a:cubicBezTo>
                <a:cubicBezTo>
                  <a:pt x="232841" y="2206360"/>
                  <a:pt x="236597" y="2208238"/>
                  <a:pt x="240352" y="2211993"/>
                </a:cubicBezTo>
                <a:cubicBezTo>
                  <a:pt x="245986" y="2215749"/>
                  <a:pt x="251619" y="2219505"/>
                  <a:pt x="255374" y="2221382"/>
                </a:cubicBezTo>
                <a:cubicBezTo>
                  <a:pt x="264763" y="2227016"/>
                  <a:pt x="272274" y="2232649"/>
                  <a:pt x="281663" y="2240160"/>
                </a:cubicBezTo>
                <a:cubicBezTo>
                  <a:pt x="289174" y="2243915"/>
                  <a:pt x="294807" y="2249549"/>
                  <a:pt x="302318" y="2255182"/>
                </a:cubicBezTo>
                <a:cubicBezTo>
                  <a:pt x="306074" y="2257060"/>
                  <a:pt x="309829" y="2260815"/>
                  <a:pt x="313585" y="2264571"/>
                </a:cubicBezTo>
                <a:cubicBezTo>
                  <a:pt x="319218" y="2268326"/>
                  <a:pt x="324851" y="2273959"/>
                  <a:pt x="328607" y="2277715"/>
                </a:cubicBezTo>
                <a:cubicBezTo>
                  <a:pt x="334240" y="2281470"/>
                  <a:pt x="337996" y="2285226"/>
                  <a:pt x="343629" y="2290859"/>
                </a:cubicBezTo>
                <a:cubicBezTo>
                  <a:pt x="353018" y="2300248"/>
                  <a:pt x="362406" y="2309637"/>
                  <a:pt x="373673" y="2319026"/>
                </a:cubicBezTo>
                <a:cubicBezTo>
                  <a:pt x="379306" y="2324659"/>
                  <a:pt x="384939" y="2330292"/>
                  <a:pt x="392450" y="2337803"/>
                </a:cubicBezTo>
                <a:cubicBezTo>
                  <a:pt x="398084" y="2343436"/>
                  <a:pt x="403717" y="2350947"/>
                  <a:pt x="409350" y="2356581"/>
                </a:cubicBezTo>
                <a:cubicBezTo>
                  <a:pt x="488216" y="2446713"/>
                  <a:pt x="529526" y="2570644"/>
                  <a:pt x="582104" y="2670165"/>
                </a:cubicBezTo>
                <a:cubicBezTo>
                  <a:pt x="582104" y="2670165"/>
                  <a:pt x="582104" y="2670165"/>
                  <a:pt x="582104" y="2668288"/>
                </a:cubicBezTo>
                <a:cubicBezTo>
                  <a:pt x="587737" y="2655143"/>
                  <a:pt x="591492" y="2641999"/>
                  <a:pt x="595248" y="2626977"/>
                </a:cubicBezTo>
                <a:cubicBezTo>
                  <a:pt x="674114" y="2313392"/>
                  <a:pt x="630925" y="2016707"/>
                  <a:pt x="445028" y="1750066"/>
                </a:cubicBezTo>
                <a:cubicBezTo>
                  <a:pt x="330485" y="1586702"/>
                  <a:pt x="381184" y="1398926"/>
                  <a:pt x="580226" y="1318183"/>
                </a:cubicBezTo>
                <a:cubicBezTo>
                  <a:pt x="657214" y="1286261"/>
                  <a:pt x="745468" y="1273117"/>
                  <a:pt x="829967" y="1265606"/>
                </a:cubicBezTo>
                <a:cubicBezTo>
                  <a:pt x="1062808" y="1244950"/>
                  <a:pt x="1171718" y="1094730"/>
                  <a:pt x="1113508" y="869400"/>
                </a:cubicBezTo>
                <a:cubicBezTo>
                  <a:pt x="1109752" y="856256"/>
                  <a:pt x="1105997" y="843111"/>
                  <a:pt x="1102241" y="831845"/>
                </a:cubicBezTo>
                <a:cubicBezTo>
                  <a:pt x="1100364" y="824334"/>
                  <a:pt x="1098486" y="816823"/>
                  <a:pt x="1094730" y="811189"/>
                </a:cubicBezTo>
                <a:cubicBezTo>
                  <a:pt x="1092853" y="805556"/>
                  <a:pt x="1090975" y="799923"/>
                  <a:pt x="1089097" y="794290"/>
                </a:cubicBezTo>
                <a:cubicBezTo>
                  <a:pt x="1087219" y="790534"/>
                  <a:pt x="1085341" y="784901"/>
                  <a:pt x="1083464" y="781145"/>
                </a:cubicBezTo>
                <a:cubicBezTo>
                  <a:pt x="1081586" y="775512"/>
                  <a:pt x="1079708" y="769879"/>
                  <a:pt x="1075953" y="764246"/>
                </a:cubicBezTo>
                <a:cubicBezTo>
                  <a:pt x="1072197" y="754857"/>
                  <a:pt x="1066564" y="745468"/>
                  <a:pt x="1062808" y="736079"/>
                </a:cubicBezTo>
                <a:cubicBezTo>
                  <a:pt x="1059053" y="728568"/>
                  <a:pt x="1055297" y="722935"/>
                  <a:pt x="1051542" y="715424"/>
                </a:cubicBezTo>
                <a:cubicBezTo>
                  <a:pt x="1049664" y="709791"/>
                  <a:pt x="1045909" y="706035"/>
                  <a:pt x="1042153" y="700402"/>
                </a:cubicBezTo>
                <a:cubicBezTo>
                  <a:pt x="1038398" y="694769"/>
                  <a:pt x="1036520" y="691013"/>
                  <a:pt x="1032764" y="685380"/>
                </a:cubicBezTo>
                <a:cubicBezTo>
                  <a:pt x="1030887" y="681625"/>
                  <a:pt x="1027131" y="675991"/>
                  <a:pt x="1025253" y="672236"/>
                </a:cubicBezTo>
                <a:cubicBezTo>
                  <a:pt x="1021498" y="668480"/>
                  <a:pt x="1019620" y="662847"/>
                  <a:pt x="1015865" y="659091"/>
                </a:cubicBezTo>
                <a:cubicBezTo>
                  <a:pt x="1010231" y="651580"/>
                  <a:pt x="1004598" y="644069"/>
                  <a:pt x="998965" y="636558"/>
                </a:cubicBezTo>
                <a:cubicBezTo>
                  <a:pt x="998965" y="634681"/>
                  <a:pt x="997087" y="634681"/>
                  <a:pt x="997087" y="632803"/>
                </a:cubicBezTo>
                <a:cubicBezTo>
                  <a:pt x="1045909" y="593370"/>
                  <a:pt x="1096608" y="553937"/>
                  <a:pt x="1147307" y="518260"/>
                </a:cubicBezTo>
                <a:cubicBezTo>
                  <a:pt x="1329449" y="751101"/>
                  <a:pt x="1402682" y="1057175"/>
                  <a:pt x="1196129" y="1348227"/>
                </a:cubicBezTo>
                <a:cubicBezTo>
                  <a:pt x="1233684" y="1325694"/>
                  <a:pt x="1259973" y="1314427"/>
                  <a:pt x="1280628" y="1297528"/>
                </a:cubicBezTo>
                <a:cubicBezTo>
                  <a:pt x="1547269" y="1105997"/>
                  <a:pt x="1697489" y="848745"/>
                  <a:pt x="1733166" y="522015"/>
                </a:cubicBezTo>
                <a:cubicBezTo>
                  <a:pt x="1751944" y="349262"/>
                  <a:pt x="1834565" y="274152"/>
                  <a:pt x="2009196" y="268519"/>
                </a:cubicBezTo>
                <a:cubicBezTo>
                  <a:pt x="2146272" y="262885"/>
                  <a:pt x="2247671" y="341751"/>
                  <a:pt x="2350947" y="413106"/>
                </a:cubicBezTo>
                <a:cubicBezTo>
                  <a:pt x="2555623" y="559571"/>
                  <a:pt x="2717109" y="460050"/>
                  <a:pt x="2807241" y="283541"/>
                </a:cubicBezTo>
                <a:cubicBezTo>
                  <a:pt x="2854185" y="189653"/>
                  <a:pt x="2874841" y="95765"/>
                  <a:pt x="28767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venir Next LT Pro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object 10"/>
          <p:cNvPicPr/>
          <p:nvPr userDrawn="1"/>
        </p:nvPicPr>
        <p:blipFill>
          <a:blip r:embed="rId18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/>
          <a:stretch/>
        </p:blipFill>
        <p:spPr bwMode="auto">
          <a:xfrm>
            <a:off x="6501328" y="637677"/>
            <a:ext cx="5684172" cy="622032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6477000" y="609600"/>
            <a:ext cx="5715000" cy="624840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/>
          <a:srcRect l="10600" t="36276" r="10599" b="36276"/>
          <a:stretch/>
        </p:blipFill>
        <p:spPr bwMode="auto">
          <a:xfrm>
            <a:off x="10462054" y="71346"/>
            <a:ext cx="1625878" cy="566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colours-goadmin@univ-leman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olours-goadmin@univ-lemans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olours-goadmin@univ-lemans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olours-goadmin@univ-lemans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olours-goadmin@univ-lemans.f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52400" y="473741"/>
            <a:ext cx="5525518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1125984" y="1170801"/>
            <a:ext cx="379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spc="300">
                <a:latin typeface="Avenir Next LT Pro"/>
              </a:rPr>
              <a:t>www.colours-alliance.eu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l="10600" t="36276" r="10599" b="36276"/>
          <a:stretch/>
        </p:blipFill>
        <p:spPr bwMode="auto">
          <a:xfrm>
            <a:off x="876397" y="473741"/>
            <a:ext cx="2871278" cy="1000133"/>
          </a:xfrm>
          <a:prstGeom prst="rect">
            <a:avLst/>
          </a:prstGeom>
        </p:spPr>
      </p:pic>
      <p:sp>
        <p:nvSpPr>
          <p:cNvPr id="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5801" y="3131092"/>
            <a:ext cx="248904" cy="7504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391102" y="85842"/>
            <a:ext cx="1800897" cy="551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1162" y="6324600"/>
            <a:ext cx="2055933" cy="4674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/>
        </p:nvPicPr>
        <p:blipFill>
          <a:blip r:embed="rId6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876397" y="2017674"/>
            <a:ext cx="7496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/>
              <a:t>Matchmaking Webinar 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2788286" y="2747937"/>
            <a:ext cx="2314067" cy="51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72475" y="794167"/>
            <a:ext cx="3486782" cy="3661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/>
              <a:t>(Presentation time : 10 min max)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1229709" y="3132023"/>
            <a:ext cx="59797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/>
              <a:t>Present your theme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en-US" sz="2400"/>
              <a:t>Find colleagues </a:t>
            </a:r>
          </a:p>
          <a:p>
            <a:pPr>
              <a:lnSpc>
                <a:spcPct val="150000"/>
              </a:lnSpc>
              <a:defRPr/>
            </a:pPr>
            <a:r>
              <a:rPr lang="en-US" sz="2400"/>
              <a:t>Collaborate on your next project</a:t>
            </a:r>
            <a:endParaRPr lang="fr-FR" sz="2400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2371725" y="6405387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COLOURS Grant Office Network: </a:t>
            </a:r>
            <a:r>
              <a:rPr lang="fr-FR" u="sng">
                <a:hlinkClick r:id="rId7" tooltip="mailto:colours-goadmin@univ-lemans.fr"/>
              </a:rPr>
              <a:t>colours-goadmin@univ-lemans.fr</a:t>
            </a:r>
            <a:r>
              <a:rPr lang="fr-FR"/>
              <a:t> 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2399" y="457200"/>
            <a:ext cx="5525518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1125984" y="1170801"/>
            <a:ext cx="379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spc="300">
                <a:latin typeface="Avenir Next LT Pro"/>
              </a:rPr>
              <a:t>www.colours-alliance.eu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0600" t="36276" r="10599" b="36276"/>
          <a:stretch/>
        </p:blipFill>
        <p:spPr bwMode="auto">
          <a:xfrm>
            <a:off x="876397" y="473741"/>
            <a:ext cx="2871278" cy="1000133"/>
          </a:xfrm>
          <a:prstGeom prst="rect">
            <a:avLst/>
          </a:prstGeom>
        </p:spPr>
      </p:pic>
      <p:sp>
        <p:nvSpPr>
          <p:cNvPr id="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5801" y="3131092"/>
            <a:ext cx="248904" cy="7504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391102" y="85842"/>
            <a:ext cx="1800897" cy="551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1162" y="6324600"/>
            <a:ext cx="2055933" cy="4674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/>
        </p:nvPicPr>
        <p:blipFill>
          <a:blip r:embed="rId5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2371725" y="6405387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COLOURS Grant Office Network: </a:t>
            </a:r>
            <a:r>
              <a:rPr lang="fr-FR" u="sng">
                <a:hlinkClick r:id="rId6" tooltip="mailto:colours-goadmin@univ-lemans.fr"/>
              </a:rPr>
              <a:t>colours-goadmin@univ-lemans.fr</a:t>
            </a:r>
            <a:r>
              <a:rPr lang="fr-FR"/>
              <a:t>  </a:t>
            </a:r>
            <a:endParaRPr/>
          </a:p>
        </p:txBody>
      </p:sp>
      <p:sp>
        <p:nvSpPr>
          <p:cNvPr id="510646156" name="TextBox 510646155"/>
          <p:cNvSpPr txBox="1"/>
          <p:nvPr/>
        </p:nvSpPr>
        <p:spPr bwMode="auto">
          <a:xfrm>
            <a:off x="804687" y="1870768"/>
            <a:ext cx="5547048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Research area (pitch your research/research question):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2400" y="473741"/>
            <a:ext cx="5525518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1125984" y="1170801"/>
            <a:ext cx="379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spc="300">
                <a:latin typeface="Avenir Next LT Pro"/>
              </a:rPr>
              <a:t>www.colours-alliance.eu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0600" t="36276" r="10599" b="36276"/>
          <a:stretch/>
        </p:blipFill>
        <p:spPr bwMode="auto">
          <a:xfrm>
            <a:off x="876397" y="473741"/>
            <a:ext cx="2871278" cy="1000133"/>
          </a:xfrm>
          <a:prstGeom prst="rect">
            <a:avLst/>
          </a:prstGeom>
        </p:spPr>
      </p:pic>
      <p:sp>
        <p:nvSpPr>
          <p:cNvPr id="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5801" y="3131092"/>
            <a:ext cx="248904" cy="7504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391102" y="85842"/>
            <a:ext cx="1800897" cy="551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1162" y="6324600"/>
            <a:ext cx="2055933" cy="4674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/>
        </p:nvPicPr>
        <p:blipFill>
          <a:blip r:embed="rId5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2371725" y="6405387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COLOURS Grant Office Network: </a:t>
            </a:r>
            <a:r>
              <a:rPr lang="fr-FR" u="sng">
                <a:hlinkClick r:id="rId6" tooltip="mailto:colours-goadmin@univ-lemans.fr"/>
              </a:rPr>
              <a:t>colours-goadmin@univ-lemans.fr</a:t>
            </a:r>
            <a:r>
              <a:rPr lang="fr-FR"/>
              <a:t> 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0252" y="457199"/>
            <a:ext cx="5525518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1125984" y="1170801"/>
            <a:ext cx="379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spc="300">
                <a:latin typeface="Avenir Next LT Pro"/>
              </a:rPr>
              <a:t>www.colours-alliance.eu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0600" t="36276" r="10599" b="36276"/>
          <a:stretch/>
        </p:blipFill>
        <p:spPr bwMode="auto">
          <a:xfrm>
            <a:off x="876397" y="473741"/>
            <a:ext cx="2871278" cy="1000133"/>
          </a:xfrm>
          <a:prstGeom prst="rect">
            <a:avLst/>
          </a:prstGeom>
        </p:spPr>
      </p:pic>
      <p:sp>
        <p:nvSpPr>
          <p:cNvPr id="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5801" y="3131092"/>
            <a:ext cx="248904" cy="7504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391102" y="85842"/>
            <a:ext cx="1800897" cy="551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1162" y="6324600"/>
            <a:ext cx="2055933" cy="4674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/>
        </p:nvPicPr>
        <p:blipFill>
          <a:blip r:embed="rId5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2371725" y="6405387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COLOURS Grant Office Network: </a:t>
            </a:r>
            <a:r>
              <a:rPr lang="fr-FR" u="sng">
                <a:hlinkClick r:id="rId6" tooltip="mailto:colours-goadmin@univ-lemans.fr"/>
              </a:rPr>
              <a:t>colours-goadmin@univ-lemans.fr</a:t>
            </a:r>
            <a:r>
              <a:rPr lang="fr-FR"/>
              <a:t>  </a:t>
            </a:r>
            <a:endParaRPr/>
          </a:p>
        </p:txBody>
      </p:sp>
      <p:sp>
        <p:nvSpPr>
          <p:cNvPr id="796144366" name="TextBox 796144365"/>
          <p:cNvSpPr txBox="1"/>
          <p:nvPr/>
        </p:nvSpPr>
        <p:spPr bwMode="auto">
          <a:xfrm>
            <a:off x="876396" y="1914921"/>
            <a:ext cx="4046339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Type of collaboration I’m interested in: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2400" y="473741"/>
            <a:ext cx="5525518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1125984" y="1170801"/>
            <a:ext cx="379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spc="300">
                <a:latin typeface="Avenir Next LT Pro"/>
              </a:rPr>
              <a:t>www.colours-alliance.eu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0600" t="36276" r="10599" b="36276"/>
          <a:stretch/>
        </p:blipFill>
        <p:spPr bwMode="auto">
          <a:xfrm>
            <a:off x="876397" y="473741"/>
            <a:ext cx="2871278" cy="1000133"/>
          </a:xfrm>
          <a:prstGeom prst="rect">
            <a:avLst/>
          </a:prstGeom>
        </p:spPr>
      </p:pic>
      <p:sp>
        <p:nvSpPr>
          <p:cNvPr id="4" name="Rectangle 3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5801" y="3131092"/>
            <a:ext cx="248904" cy="7504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391102" y="85842"/>
            <a:ext cx="1800897" cy="5517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1162" y="6324600"/>
            <a:ext cx="2055933" cy="4674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object 10"/>
          <p:cNvPicPr/>
          <p:nvPr/>
        </p:nvPicPr>
        <p:blipFill>
          <a:blip r:embed="rId5"/>
          <a:stretch/>
        </p:blipFill>
        <p:spPr bwMode="auto">
          <a:xfrm>
            <a:off x="169794" y="6350948"/>
            <a:ext cx="1951105" cy="41632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2371725" y="6405387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COLOURS Grant Office Network: </a:t>
            </a:r>
            <a:r>
              <a:rPr lang="fr-FR" u="sng">
                <a:hlinkClick r:id="rId6" tooltip="mailto:colours-goadmin@univ-lemans.fr"/>
              </a:rPr>
              <a:t>colours-goadmin@univ-lemans.fr</a:t>
            </a:r>
            <a:r>
              <a:rPr lang="fr-FR"/>
              <a:t>  </a:t>
            </a:r>
            <a:endParaRPr/>
          </a:p>
        </p:txBody>
      </p:sp>
      <p:sp>
        <p:nvSpPr>
          <p:cNvPr id="1775954817" name="TextBox 1775954816"/>
          <p:cNvSpPr txBox="1"/>
          <p:nvPr/>
        </p:nvSpPr>
        <p:spPr bwMode="auto">
          <a:xfrm>
            <a:off x="937560" y="1973460"/>
            <a:ext cx="6623001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If you are interested in collaborating with me (contact details): </a:t>
            </a:r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urs">
      <a:dk1>
        <a:sysClr val="windowText" lastClr="000000"/>
      </a:dk1>
      <a:lt1>
        <a:srgbClr val="9C4198"/>
      </a:lt1>
      <a:dk2>
        <a:srgbClr val="44546A"/>
      </a:dk2>
      <a:lt2>
        <a:srgbClr val="FFFFFF"/>
      </a:lt2>
      <a:accent1>
        <a:srgbClr val="E41C38"/>
      </a:accent1>
      <a:accent2>
        <a:srgbClr val="DE8B03"/>
      </a:accent2>
      <a:accent3>
        <a:srgbClr val="FFD554"/>
      </a:accent3>
      <a:accent4>
        <a:srgbClr val="72A951"/>
      </a:accent4>
      <a:accent5>
        <a:srgbClr val="03ACCE"/>
      </a:accent5>
      <a:accent6>
        <a:srgbClr val="354EA0"/>
      </a:accent6>
      <a:hlink>
        <a:srgbClr val="E84F80"/>
      </a:hlink>
      <a:folHlink>
        <a:srgbClr val="F05A5B"/>
      </a:folHlink>
    </a:clrScheme>
    <a:fontScheme name="Custom 5">
      <a:majorFont>
        <a:latin typeface="Avenir"/>
        <a:ea typeface="Arial"/>
        <a:cs typeface="Arial"/>
      </a:majorFont>
      <a:minorFont>
        <a:latin typeface="Avenir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135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Avenir Next LT Pro</vt:lpstr>
      <vt:lpstr>Avenir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Halilovic / Pumapunku</dc:creator>
  <cp:lastModifiedBy>Korisnik</cp:lastModifiedBy>
  <cp:revision>124</cp:revision>
  <dcterms:created xsi:type="dcterms:W3CDTF">2024-05-04T06:01:29Z</dcterms:created>
  <dcterms:modified xsi:type="dcterms:W3CDTF">2025-05-22T06:57:26Z</dcterms:modified>
</cp:coreProperties>
</file>